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1" r:id="rId5"/>
    <p:sldId id="262" r:id="rId6"/>
    <p:sldId id="260" r:id="rId7"/>
    <p:sldId id="265" r:id="rId8"/>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F5F1"/>
    <a:srgbClr val="DD1594"/>
    <a:srgbClr val="D4D5E2"/>
    <a:srgbClr val="89BFC1"/>
    <a:srgbClr val="FD4745"/>
    <a:srgbClr val="AC6287"/>
    <a:srgbClr val="182864"/>
    <a:srgbClr val="F3EFF8"/>
    <a:srgbClr val="8B2717"/>
    <a:srgbClr val="FED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818D7E-D026-5A7B-F730-5885DED81C05}" v="68" dt="2025-03-28T15:29:34.338"/>
    <p1510:client id="{53D2BA7B-39F8-C5D9-2857-484EB8B0D2DB}" v="19" dt="2025-03-26T18:06:53.9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21" autoAdjust="0"/>
    <p:restoredTop sz="94660"/>
  </p:normalViewPr>
  <p:slideViewPr>
    <p:cSldViewPr snapToGrid="0">
      <p:cViewPr>
        <p:scale>
          <a:sx n="184" d="100"/>
          <a:sy n="184" d="100"/>
        </p:scale>
        <p:origin x="702" y="-43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Stortenbeker" userId="efd0d386-c276-4302-af9d-74710fd69c1e" providerId="ADAL" clId="{10358CB7-E70E-4336-8CB3-80C9155E2B55}"/>
    <pc:docChg chg="undo custSel modSld modMainMaster">
      <pc:chgData name="Louise Stortenbeker" userId="efd0d386-c276-4302-af9d-74710fd69c1e" providerId="ADAL" clId="{10358CB7-E70E-4336-8CB3-80C9155E2B55}" dt="2025-03-10T15:27:39.216" v="35" actId="478"/>
      <pc:docMkLst>
        <pc:docMk/>
      </pc:docMkLst>
      <pc:sldChg chg="addSp delSp modSp mod">
        <pc:chgData name="Louise Stortenbeker" userId="efd0d386-c276-4302-af9d-74710fd69c1e" providerId="ADAL" clId="{10358CB7-E70E-4336-8CB3-80C9155E2B55}" dt="2025-03-10T15:27:39.216" v="35" actId="478"/>
        <pc:sldMkLst>
          <pc:docMk/>
          <pc:sldMk cId="2403071374" sldId="260"/>
        </pc:sldMkLst>
        <pc:spChg chg="add del mod">
          <ac:chgData name="Louise Stortenbeker" userId="efd0d386-c276-4302-af9d-74710fd69c1e" providerId="ADAL" clId="{10358CB7-E70E-4336-8CB3-80C9155E2B55}" dt="2025-03-10T15:24:01.401" v="23" actId="478"/>
          <ac:spMkLst>
            <pc:docMk/>
            <pc:sldMk cId="2403071374" sldId="260"/>
            <ac:spMk id="2" creationId="{78231185-7AD0-498A-900E-DC41B7EBA1FF}"/>
          </ac:spMkLst>
        </pc:spChg>
        <pc:spChg chg="del">
          <ac:chgData name="Louise Stortenbeker" userId="efd0d386-c276-4302-af9d-74710fd69c1e" providerId="ADAL" clId="{10358CB7-E70E-4336-8CB3-80C9155E2B55}" dt="2025-03-10T15:26:31.397" v="25" actId="478"/>
          <ac:spMkLst>
            <pc:docMk/>
            <pc:sldMk cId="2403071374" sldId="260"/>
            <ac:spMk id="8" creationId="{98EA835C-0CAE-4BF5-94E4-8AF98DE1D74F}"/>
          </ac:spMkLst>
        </pc:spChg>
        <pc:spChg chg="add mod">
          <ac:chgData name="Louise Stortenbeker" userId="efd0d386-c276-4302-af9d-74710fd69c1e" providerId="ADAL" clId="{10358CB7-E70E-4336-8CB3-80C9155E2B55}" dt="2025-03-10T15:25:15.424" v="24" actId="164"/>
          <ac:spMkLst>
            <pc:docMk/>
            <pc:sldMk cId="2403071374" sldId="260"/>
            <ac:spMk id="32" creationId="{D345E20C-BDE4-478C-B0C7-B3A3A3232762}"/>
          </ac:spMkLst>
        </pc:spChg>
        <pc:spChg chg="mod">
          <ac:chgData name="Louise Stortenbeker" userId="efd0d386-c276-4302-af9d-74710fd69c1e" providerId="ADAL" clId="{10358CB7-E70E-4336-8CB3-80C9155E2B55}" dt="2025-03-10T15:25:15.424" v="24" actId="164"/>
          <ac:spMkLst>
            <pc:docMk/>
            <pc:sldMk cId="2403071374" sldId="260"/>
            <ac:spMk id="50" creationId="{86EEFF14-A806-49DC-BCE5-34319A7F69DC}"/>
          </ac:spMkLst>
        </pc:spChg>
        <pc:grpChg chg="add mod">
          <ac:chgData name="Louise Stortenbeker" userId="efd0d386-c276-4302-af9d-74710fd69c1e" providerId="ADAL" clId="{10358CB7-E70E-4336-8CB3-80C9155E2B55}" dt="2025-03-10T15:26:44.139" v="29" actId="1035"/>
          <ac:grpSpMkLst>
            <pc:docMk/>
            <pc:sldMk cId="2403071374" sldId="260"/>
            <ac:grpSpMk id="5" creationId="{190ADC40-4B31-406C-9ABE-2CBBAA189402}"/>
          </ac:grpSpMkLst>
        </pc:grpChg>
        <pc:picChg chg="mod">
          <ac:chgData name="Louise Stortenbeker" userId="efd0d386-c276-4302-af9d-74710fd69c1e" providerId="ADAL" clId="{10358CB7-E70E-4336-8CB3-80C9155E2B55}" dt="2025-03-10T15:26:49.543" v="33" actId="1035"/>
          <ac:picMkLst>
            <pc:docMk/>
            <pc:sldMk cId="2403071374" sldId="260"/>
            <ac:picMk id="11" creationId="{372861BC-CC5E-403C-A1DC-B5CB4211D434}"/>
          </ac:picMkLst>
        </pc:picChg>
        <pc:picChg chg="add del">
          <ac:chgData name="Louise Stortenbeker" userId="efd0d386-c276-4302-af9d-74710fd69c1e" providerId="ADAL" clId="{10358CB7-E70E-4336-8CB3-80C9155E2B55}" dt="2025-03-10T15:27:39.216" v="35" actId="478"/>
          <ac:picMkLst>
            <pc:docMk/>
            <pc:sldMk cId="2403071374" sldId="260"/>
            <ac:picMk id="1026" creationId="{5CD8B6A7-717E-46D2-9F82-82822578FD11}"/>
          </ac:picMkLst>
        </pc:picChg>
      </pc:sldChg>
      <pc:sldMasterChg chg="delSp mod">
        <pc:chgData name="Louise Stortenbeker" userId="efd0d386-c276-4302-af9d-74710fd69c1e" providerId="ADAL" clId="{10358CB7-E70E-4336-8CB3-80C9155E2B55}" dt="2025-03-10T15:27:03.951" v="34" actId="478"/>
        <pc:sldMasterMkLst>
          <pc:docMk/>
          <pc:sldMasterMk cId="2374853589" sldId="2147483660"/>
        </pc:sldMasterMkLst>
        <pc:spChg chg="del">
          <ac:chgData name="Louise Stortenbeker" userId="efd0d386-c276-4302-af9d-74710fd69c1e" providerId="ADAL" clId="{10358CB7-E70E-4336-8CB3-80C9155E2B55}" dt="2025-03-10T15:27:03.951" v="34" actId="478"/>
          <ac:spMkLst>
            <pc:docMk/>
            <pc:sldMasterMk cId="2374853589" sldId="2147483660"/>
            <ac:spMk id="3" creationId="{F2A33213-4093-47ED-A899-F6DAA542E49E}"/>
          </ac:spMkLst>
        </pc:spChg>
      </pc:sldMasterChg>
    </pc:docChg>
  </pc:docChgLst>
  <pc:docChgLst>
    <pc:chgData name="Philippa Rowe" userId="S::philippa.rowe@exmouthcollege.devon.sch.uk::47965f6e-6da8-4291-a619-ca514fbc665d" providerId="AD" clId="Web-{0A818D7E-D026-5A7B-F730-5885DED81C05}"/>
    <pc:docChg chg="modSld">
      <pc:chgData name="Philippa Rowe" userId="S::philippa.rowe@exmouthcollege.devon.sch.uk::47965f6e-6da8-4291-a619-ca514fbc665d" providerId="AD" clId="Web-{0A818D7E-D026-5A7B-F730-5885DED81C05}" dt="2025-03-28T15:29:34.338" v="35" actId="20577"/>
      <pc:docMkLst>
        <pc:docMk/>
      </pc:docMkLst>
      <pc:sldChg chg="modSp">
        <pc:chgData name="Philippa Rowe" userId="S::philippa.rowe@exmouthcollege.devon.sch.uk::47965f6e-6da8-4291-a619-ca514fbc665d" providerId="AD" clId="Web-{0A818D7E-D026-5A7B-F730-5885DED81C05}" dt="2025-03-28T15:29:21.275" v="33" actId="20577"/>
        <pc:sldMkLst>
          <pc:docMk/>
          <pc:sldMk cId="2403071374" sldId="260"/>
        </pc:sldMkLst>
        <pc:spChg chg="mod">
          <ac:chgData name="Philippa Rowe" userId="S::philippa.rowe@exmouthcollege.devon.sch.uk::47965f6e-6da8-4291-a619-ca514fbc665d" providerId="AD" clId="Web-{0A818D7E-D026-5A7B-F730-5885DED81C05}" dt="2025-03-28T15:29:21.275" v="33" actId="20577"/>
          <ac:spMkLst>
            <pc:docMk/>
            <pc:sldMk cId="2403071374" sldId="260"/>
            <ac:spMk id="45" creationId="{5B18374E-CE65-44AA-BAF2-5F3BC8473B98}"/>
          </ac:spMkLst>
        </pc:spChg>
      </pc:sldChg>
      <pc:sldChg chg="modSp">
        <pc:chgData name="Philippa Rowe" userId="S::philippa.rowe@exmouthcollege.devon.sch.uk::47965f6e-6da8-4291-a619-ca514fbc665d" providerId="AD" clId="Web-{0A818D7E-D026-5A7B-F730-5885DED81C05}" dt="2025-03-28T15:27:55.257" v="30" actId="20577"/>
        <pc:sldMkLst>
          <pc:docMk/>
          <pc:sldMk cId="2905919393" sldId="261"/>
        </pc:sldMkLst>
        <pc:spChg chg="mod">
          <ac:chgData name="Philippa Rowe" userId="S::philippa.rowe@exmouthcollege.devon.sch.uk::47965f6e-6da8-4291-a619-ca514fbc665d" providerId="AD" clId="Web-{0A818D7E-D026-5A7B-F730-5885DED81C05}" dt="2025-03-28T15:27:40.522" v="27" actId="20577"/>
          <ac:spMkLst>
            <pc:docMk/>
            <pc:sldMk cId="2905919393" sldId="261"/>
            <ac:spMk id="18" creationId="{F7461163-7DD0-4D27-BBFC-D3DF4DF936FC}"/>
          </ac:spMkLst>
        </pc:spChg>
        <pc:spChg chg="mod">
          <ac:chgData name="Philippa Rowe" userId="S::philippa.rowe@exmouthcollege.devon.sch.uk::47965f6e-6da8-4291-a619-ca514fbc665d" providerId="AD" clId="Web-{0A818D7E-D026-5A7B-F730-5885DED81C05}" dt="2025-03-28T15:27:55.257" v="30" actId="20577"/>
          <ac:spMkLst>
            <pc:docMk/>
            <pc:sldMk cId="2905919393" sldId="261"/>
            <ac:spMk id="26" creationId="{91634E74-402A-4FAF-AE8C-8420E3A9933F}"/>
          </ac:spMkLst>
        </pc:spChg>
      </pc:sldChg>
      <pc:sldChg chg="modSp">
        <pc:chgData name="Philippa Rowe" userId="S::philippa.rowe@exmouthcollege.devon.sch.uk::47965f6e-6da8-4291-a619-ca514fbc665d" providerId="AD" clId="Web-{0A818D7E-D026-5A7B-F730-5885DED81C05}" dt="2025-03-28T15:29:34.338" v="35" actId="20577"/>
        <pc:sldMkLst>
          <pc:docMk/>
          <pc:sldMk cId="2483152510" sldId="265"/>
        </pc:sldMkLst>
        <pc:spChg chg="mod">
          <ac:chgData name="Philippa Rowe" userId="S::philippa.rowe@exmouthcollege.devon.sch.uk::47965f6e-6da8-4291-a619-ca514fbc665d" providerId="AD" clId="Web-{0A818D7E-D026-5A7B-F730-5885DED81C05}" dt="2025-03-28T15:29:34.338" v="35" actId="20577"/>
          <ac:spMkLst>
            <pc:docMk/>
            <pc:sldMk cId="2483152510" sldId="265"/>
            <ac:spMk id="2" creationId="{897E1DFC-3028-4787-8E9E-8654AF716935}"/>
          </ac:spMkLst>
        </pc:spChg>
      </pc:sldChg>
    </pc:docChg>
  </pc:docChgLst>
  <pc:docChgLst>
    <pc:chgData name="Louise Stortenbeker" userId="efd0d386-c276-4302-af9d-74710fd69c1e" providerId="ADAL" clId="{60DBF9BB-6428-480D-8CDA-3A6F3ADE8368}"/>
    <pc:docChg chg="undo redo custSel modSld modMainMaster">
      <pc:chgData name="Louise Stortenbeker" userId="efd0d386-c276-4302-af9d-74710fd69c1e" providerId="ADAL" clId="{60DBF9BB-6428-480D-8CDA-3A6F3ADE8368}" dt="2025-03-10T15:01:53.390" v="3719" actId="20577"/>
      <pc:docMkLst>
        <pc:docMk/>
      </pc:docMkLst>
      <pc:sldChg chg="addSp delSp modSp mod">
        <pc:chgData name="Louise Stortenbeker" userId="efd0d386-c276-4302-af9d-74710fd69c1e" providerId="ADAL" clId="{60DBF9BB-6428-480D-8CDA-3A6F3ADE8368}" dt="2025-03-10T15:00:48.412" v="3660" actId="14100"/>
        <pc:sldMkLst>
          <pc:docMk/>
          <pc:sldMk cId="2403071374" sldId="260"/>
        </pc:sldMkLst>
        <pc:spChg chg="del">
          <ac:chgData name="Louise Stortenbeker" userId="efd0d386-c276-4302-af9d-74710fd69c1e" providerId="ADAL" clId="{60DBF9BB-6428-480D-8CDA-3A6F3ADE8368}" dt="2025-02-28T13:57:34.708" v="28" actId="478"/>
          <ac:spMkLst>
            <pc:docMk/>
            <pc:sldMk cId="2403071374" sldId="260"/>
            <ac:spMk id="3" creationId="{C69A5A07-1879-469E-98FB-AFDCAF650D59}"/>
          </ac:spMkLst>
        </pc:spChg>
        <pc:spChg chg="add mod">
          <ac:chgData name="Louise Stortenbeker" userId="efd0d386-c276-4302-af9d-74710fd69c1e" providerId="ADAL" clId="{60DBF9BB-6428-480D-8CDA-3A6F3ADE8368}" dt="2025-03-10T13:48:06.041" v="2554" actId="14100"/>
          <ac:spMkLst>
            <pc:docMk/>
            <pc:sldMk cId="2403071374" sldId="260"/>
            <ac:spMk id="8" creationId="{98EA835C-0CAE-4BF5-94E4-8AF98DE1D74F}"/>
          </ac:spMkLst>
        </pc:spChg>
        <pc:spChg chg="del">
          <ac:chgData name="Louise Stortenbeker" userId="efd0d386-c276-4302-af9d-74710fd69c1e" providerId="ADAL" clId="{60DBF9BB-6428-480D-8CDA-3A6F3ADE8368}" dt="2025-02-28T13:57:25.489" v="26" actId="478"/>
          <ac:spMkLst>
            <pc:docMk/>
            <pc:sldMk cId="2403071374" sldId="260"/>
            <ac:spMk id="15" creationId="{E975CA81-0995-41B4-B24A-E19E1BE6A343}"/>
          </ac:spMkLst>
        </pc:spChg>
        <pc:spChg chg="add mod">
          <ac:chgData name="Louise Stortenbeker" userId="efd0d386-c276-4302-af9d-74710fd69c1e" providerId="ADAL" clId="{60DBF9BB-6428-480D-8CDA-3A6F3ADE8368}" dt="2025-03-10T15:00:36.301" v="3657" actId="1036"/>
          <ac:spMkLst>
            <pc:docMk/>
            <pc:sldMk cId="2403071374" sldId="260"/>
            <ac:spMk id="16" creationId="{927B3FA4-49FF-4B35-A8B7-2573446FCBC7}"/>
          </ac:spMkLst>
        </pc:spChg>
        <pc:spChg chg="add mod">
          <ac:chgData name="Louise Stortenbeker" userId="efd0d386-c276-4302-af9d-74710fd69c1e" providerId="ADAL" clId="{60DBF9BB-6428-480D-8CDA-3A6F3ADE8368}" dt="2025-03-10T14:47:55.897" v="3591" actId="14100"/>
          <ac:spMkLst>
            <pc:docMk/>
            <pc:sldMk cId="2403071374" sldId="260"/>
            <ac:spMk id="17" creationId="{9D77744D-A367-415B-A39B-8634420FA8D4}"/>
          </ac:spMkLst>
        </pc:spChg>
        <pc:spChg chg="add del mod">
          <ac:chgData name="Louise Stortenbeker" userId="efd0d386-c276-4302-af9d-74710fd69c1e" providerId="ADAL" clId="{60DBF9BB-6428-480D-8CDA-3A6F3ADE8368}" dt="2025-03-10T13:08:24.761" v="2149" actId="478"/>
          <ac:spMkLst>
            <pc:docMk/>
            <pc:sldMk cId="2403071374" sldId="260"/>
            <ac:spMk id="22" creationId="{CAEB0EC8-3A24-4CC0-926A-BEC1597E40C2}"/>
          </ac:spMkLst>
        </pc:spChg>
        <pc:spChg chg="del">
          <ac:chgData name="Louise Stortenbeker" userId="efd0d386-c276-4302-af9d-74710fd69c1e" providerId="ADAL" clId="{60DBF9BB-6428-480D-8CDA-3A6F3ADE8368}" dt="2025-02-28T13:57:25.489" v="26" actId="478"/>
          <ac:spMkLst>
            <pc:docMk/>
            <pc:sldMk cId="2403071374" sldId="260"/>
            <ac:spMk id="24" creationId="{B9529047-0569-412F-A68C-A9CD2CEA6FF3}"/>
          </ac:spMkLst>
        </pc:spChg>
        <pc:spChg chg="add del mod">
          <ac:chgData name="Louise Stortenbeker" userId="efd0d386-c276-4302-af9d-74710fd69c1e" providerId="ADAL" clId="{60DBF9BB-6428-480D-8CDA-3A6F3ADE8368}" dt="2025-03-10T13:10:34.832" v="2189" actId="478"/>
          <ac:spMkLst>
            <pc:docMk/>
            <pc:sldMk cId="2403071374" sldId="260"/>
            <ac:spMk id="25" creationId="{CACCF567-03DA-45BA-B698-F6C3AE5E4FE0}"/>
          </ac:spMkLst>
        </pc:spChg>
        <pc:spChg chg="add del mod">
          <ac:chgData name="Louise Stortenbeker" userId="efd0d386-c276-4302-af9d-74710fd69c1e" providerId="ADAL" clId="{60DBF9BB-6428-480D-8CDA-3A6F3ADE8368}" dt="2025-03-10T13:38:33.121" v="2450" actId="478"/>
          <ac:spMkLst>
            <pc:docMk/>
            <pc:sldMk cId="2403071374" sldId="260"/>
            <ac:spMk id="32" creationId="{1DC2F41A-FC85-4AC7-B0FC-2F096194C193}"/>
          </ac:spMkLst>
        </pc:spChg>
        <pc:spChg chg="add del mod">
          <ac:chgData name="Louise Stortenbeker" userId="efd0d386-c276-4302-af9d-74710fd69c1e" providerId="ADAL" clId="{60DBF9BB-6428-480D-8CDA-3A6F3ADE8368}" dt="2025-03-10T14:17:38.260" v="3238" actId="21"/>
          <ac:spMkLst>
            <pc:docMk/>
            <pc:sldMk cId="2403071374" sldId="260"/>
            <ac:spMk id="33" creationId="{85B8089C-1246-454B-9DE9-C44F49E64AB0}"/>
          </ac:spMkLst>
        </pc:spChg>
        <pc:spChg chg="mod">
          <ac:chgData name="Louise Stortenbeker" userId="efd0d386-c276-4302-af9d-74710fd69c1e" providerId="ADAL" clId="{60DBF9BB-6428-480D-8CDA-3A6F3ADE8368}" dt="2025-03-10T14:46:43.892" v="3587" actId="1076"/>
          <ac:spMkLst>
            <pc:docMk/>
            <pc:sldMk cId="2403071374" sldId="260"/>
            <ac:spMk id="36" creationId="{2E4E6F09-C502-49AD-8CAE-6A04965AA3BF}"/>
          </ac:spMkLst>
        </pc:spChg>
        <pc:spChg chg="del">
          <ac:chgData name="Louise Stortenbeker" userId="efd0d386-c276-4302-af9d-74710fd69c1e" providerId="ADAL" clId="{60DBF9BB-6428-480D-8CDA-3A6F3ADE8368}" dt="2025-02-28T13:57:25.489" v="26" actId="478"/>
          <ac:spMkLst>
            <pc:docMk/>
            <pc:sldMk cId="2403071374" sldId="260"/>
            <ac:spMk id="37" creationId="{50367F57-D81C-4E7E-BAAA-CE9279A7C228}"/>
          </ac:spMkLst>
        </pc:spChg>
        <pc:spChg chg="add mod">
          <ac:chgData name="Louise Stortenbeker" userId="efd0d386-c276-4302-af9d-74710fd69c1e" providerId="ADAL" clId="{60DBF9BB-6428-480D-8CDA-3A6F3ADE8368}" dt="2025-03-10T14:59:04.902" v="3635" actId="1076"/>
          <ac:spMkLst>
            <pc:docMk/>
            <pc:sldMk cId="2403071374" sldId="260"/>
            <ac:spMk id="37" creationId="{FCF8CB75-9450-41AF-9D9B-8F1EB4B734DD}"/>
          </ac:spMkLst>
        </pc:spChg>
        <pc:spChg chg="add mod">
          <ac:chgData name="Louise Stortenbeker" userId="efd0d386-c276-4302-af9d-74710fd69c1e" providerId="ADAL" clId="{60DBF9BB-6428-480D-8CDA-3A6F3ADE8368}" dt="2025-03-10T14:48:10.011" v="3594" actId="1076"/>
          <ac:spMkLst>
            <pc:docMk/>
            <pc:sldMk cId="2403071374" sldId="260"/>
            <ac:spMk id="39" creationId="{FB524F18-FA68-408C-A731-9D71126F4622}"/>
          </ac:spMkLst>
        </pc:spChg>
        <pc:spChg chg="add mod">
          <ac:chgData name="Louise Stortenbeker" userId="efd0d386-c276-4302-af9d-74710fd69c1e" providerId="ADAL" clId="{60DBF9BB-6428-480D-8CDA-3A6F3ADE8368}" dt="2025-03-10T14:48:02.390" v="3593" actId="1036"/>
          <ac:spMkLst>
            <pc:docMk/>
            <pc:sldMk cId="2403071374" sldId="260"/>
            <ac:spMk id="41" creationId="{AB5DFB8C-9412-4CA4-8DE1-A3F0A11EE8A8}"/>
          </ac:spMkLst>
        </pc:spChg>
        <pc:spChg chg="add mod">
          <ac:chgData name="Louise Stortenbeker" userId="efd0d386-c276-4302-af9d-74710fd69c1e" providerId="ADAL" clId="{60DBF9BB-6428-480D-8CDA-3A6F3ADE8368}" dt="2025-03-10T14:48:02.390" v="3593" actId="1036"/>
          <ac:spMkLst>
            <pc:docMk/>
            <pc:sldMk cId="2403071374" sldId="260"/>
            <ac:spMk id="43" creationId="{9ADFF378-ED25-46F4-AAC1-12689FB994C5}"/>
          </ac:spMkLst>
        </pc:spChg>
        <pc:spChg chg="add del mod">
          <ac:chgData name="Louise Stortenbeker" userId="efd0d386-c276-4302-af9d-74710fd69c1e" providerId="ADAL" clId="{60DBF9BB-6428-480D-8CDA-3A6F3ADE8368}" dt="2025-03-10T14:06:04.599" v="2868" actId="478"/>
          <ac:spMkLst>
            <pc:docMk/>
            <pc:sldMk cId="2403071374" sldId="260"/>
            <ac:spMk id="44" creationId="{AECBDA43-AEE6-4494-99BD-35B8E353800F}"/>
          </ac:spMkLst>
        </pc:spChg>
        <pc:spChg chg="del">
          <ac:chgData name="Louise Stortenbeker" userId="efd0d386-c276-4302-af9d-74710fd69c1e" providerId="ADAL" clId="{60DBF9BB-6428-480D-8CDA-3A6F3ADE8368}" dt="2025-02-28T13:57:25.489" v="26" actId="478"/>
          <ac:spMkLst>
            <pc:docMk/>
            <pc:sldMk cId="2403071374" sldId="260"/>
            <ac:spMk id="44" creationId="{E6C6511A-934D-46A5-800A-164E557677C4}"/>
          </ac:spMkLst>
        </pc:spChg>
        <pc:spChg chg="mod ord">
          <ac:chgData name="Louise Stortenbeker" userId="efd0d386-c276-4302-af9d-74710fd69c1e" providerId="ADAL" clId="{60DBF9BB-6428-480D-8CDA-3A6F3ADE8368}" dt="2025-03-10T15:00:20.813" v="3650" actId="166"/>
          <ac:spMkLst>
            <pc:docMk/>
            <pc:sldMk cId="2403071374" sldId="260"/>
            <ac:spMk id="45" creationId="{5B18374E-CE65-44AA-BAF2-5F3BC8473B98}"/>
          </ac:spMkLst>
        </pc:spChg>
        <pc:spChg chg="del">
          <ac:chgData name="Louise Stortenbeker" userId="efd0d386-c276-4302-af9d-74710fd69c1e" providerId="ADAL" clId="{60DBF9BB-6428-480D-8CDA-3A6F3ADE8368}" dt="2025-03-10T13:33:42.160" v="2439" actId="478"/>
          <ac:spMkLst>
            <pc:docMk/>
            <pc:sldMk cId="2403071374" sldId="260"/>
            <ac:spMk id="47" creationId="{89BDB774-79A6-4189-8ECB-72E95210FC7B}"/>
          </ac:spMkLst>
        </pc:spChg>
        <pc:spChg chg="mod">
          <ac:chgData name="Louise Stortenbeker" userId="efd0d386-c276-4302-af9d-74710fd69c1e" providerId="ADAL" clId="{60DBF9BB-6428-480D-8CDA-3A6F3ADE8368}" dt="2025-03-10T14:46:35.392" v="3586" actId="1076"/>
          <ac:spMkLst>
            <pc:docMk/>
            <pc:sldMk cId="2403071374" sldId="260"/>
            <ac:spMk id="49" creationId="{79CC8E71-4F5C-4F82-9745-641B08409DA5}"/>
          </ac:spMkLst>
        </pc:spChg>
        <pc:spChg chg="add mod">
          <ac:chgData name="Louise Stortenbeker" userId="efd0d386-c276-4302-af9d-74710fd69c1e" providerId="ADAL" clId="{60DBF9BB-6428-480D-8CDA-3A6F3ADE8368}" dt="2025-03-10T14:54:28.012" v="3625" actId="1076"/>
          <ac:spMkLst>
            <pc:docMk/>
            <pc:sldMk cId="2403071374" sldId="260"/>
            <ac:spMk id="50" creationId="{86EEFF14-A806-49DC-BCE5-34319A7F69DC}"/>
          </ac:spMkLst>
        </pc:spChg>
        <pc:spChg chg="del mod">
          <ac:chgData name="Louise Stortenbeker" userId="efd0d386-c276-4302-af9d-74710fd69c1e" providerId="ADAL" clId="{60DBF9BB-6428-480D-8CDA-3A6F3ADE8368}" dt="2025-03-10T13:33:42.160" v="2439" actId="478"/>
          <ac:spMkLst>
            <pc:docMk/>
            <pc:sldMk cId="2403071374" sldId="260"/>
            <ac:spMk id="52" creationId="{F41AD06D-6DC1-4323-B53F-3524831AACDB}"/>
          </ac:spMkLst>
        </pc:spChg>
        <pc:grpChg chg="del">
          <ac:chgData name="Louise Stortenbeker" userId="efd0d386-c276-4302-af9d-74710fd69c1e" providerId="ADAL" clId="{60DBF9BB-6428-480D-8CDA-3A6F3ADE8368}" dt="2025-02-28T13:57:25.489" v="26" actId="478"/>
          <ac:grpSpMkLst>
            <pc:docMk/>
            <pc:sldMk cId="2403071374" sldId="260"/>
            <ac:grpSpMk id="10" creationId="{B667679B-3489-43F0-80E0-ED76E8C06E0E}"/>
          </ac:grpSpMkLst>
        </pc:grpChg>
        <pc:picChg chg="add mod modCrop">
          <ac:chgData name="Louise Stortenbeker" userId="efd0d386-c276-4302-af9d-74710fd69c1e" providerId="ADAL" clId="{60DBF9BB-6428-480D-8CDA-3A6F3ADE8368}" dt="2025-03-10T13:48:55.428" v="2563" actId="1076"/>
          <ac:picMkLst>
            <pc:docMk/>
            <pc:sldMk cId="2403071374" sldId="260"/>
            <ac:picMk id="3" creationId="{15F6716A-BB1F-41F9-8D67-D6C72483E88C}"/>
          </ac:picMkLst>
        </pc:picChg>
        <pc:picChg chg="del">
          <ac:chgData name="Louise Stortenbeker" userId="efd0d386-c276-4302-af9d-74710fd69c1e" providerId="ADAL" clId="{60DBF9BB-6428-480D-8CDA-3A6F3ADE8368}" dt="2025-02-28T13:57:25.489" v="26" actId="478"/>
          <ac:picMkLst>
            <pc:docMk/>
            <pc:sldMk cId="2403071374" sldId="260"/>
            <ac:picMk id="5" creationId="{C5E2DB7C-2B8A-4C58-8E57-1FFE17BC5565}"/>
          </ac:picMkLst>
        </pc:picChg>
        <pc:picChg chg="del">
          <ac:chgData name="Louise Stortenbeker" userId="efd0d386-c276-4302-af9d-74710fd69c1e" providerId="ADAL" clId="{60DBF9BB-6428-480D-8CDA-3A6F3ADE8368}" dt="2025-02-28T13:57:25.489" v="26" actId="478"/>
          <ac:picMkLst>
            <pc:docMk/>
            <pc:sldMk cId="2403071374" sldId="260"/>
            <ac:picMk id="6" creationId="{71356D80-AB7B-484B-AC14-9F335C92D138}"/>
          </ac:picMkLst>
        </pc:picChg>
        <pc:picChg chg="add mod">
          <ac:chgData name="Louise Stortenbeker" userId="efd0d386-c276-4302-af9d-74710fd69c1e" providerId="ADAL" clId="{60DBF9BB-6428-480D-8CDA-3A6F3ADE8368}" dt="2025-03-10T14:48:02.390" v="3593" actId="1036"/>
          <ac:picMkLst>
            <pc:docMk/>
            <pc:sldMk cId="2403071374" sldId="260"/>
            <ac:picMk id="7" creationId="{2372EDDC-9C35-4684-ADAD-BFE8C7864183}"/>
          </ac:picMkLst>
        </pc:picChg>
        <pc:picChg chg="add mod">
          <ac:chgData name="Louise Stortenbeker" userId="efd0d386-c276-4302-af9d-74710fd69c1e" providerId="ADAL" clId="{60DBF9BB-6428-480D-8CDA-3A6F3ADE8368}" dt="2025-03-10T14:55:26.426" v="3628" actId="14100"/>
          <ac:picMkLst>
            <pc:docMk/>
            <pc:sldMk cId="2403071374" sldId="260"/>
            <ac:picMk id="11" creationId="{372861BC-CC5E-403C-A1DC-B5CB4211D434}"/>
          </ac:picMkLst>
        </pc:picChg>
        <pc:picChg chg="del">
          <ac:chgData name="Louise Stortenbeker" userId="efd0d386-c276-4302-af9d-74710fd69c1e" providerId="ADAL" clId="{60DBF9BB-6428-480D-8CDA-3A6F3ADE8368}" dt="2025-02-28T13:57:26.566" v="27" actId="478"/>
          <ac:picMkLst>
            <pc:docMk/>
            <pc:sldMk cId="2403071374" sldId="260"/>
            <ac:picMk id="13" creationId="{4D7226B5-75AB-4488-A613-0E1D234746A7}"/>
          </ac:picMkLst>
        </pc:picChg>
        <pc:picChg chg="del">
          <ac:chgData name="Louise Stortenbeker" userId="efd0d386-c276-4302-af9d-74710fd69c1e" providerId="ADAL" clId="{60DBF9BB-6428-480D-8CDA-3A6F3ADE8368}" dt="2025-02-28T13:57:25.489" v="26" actId="478"/>
          <ac:picMkLst>
            <pc:docMk/>
            <pc:sldMk cId="2403071374" sldId="260"/>
            <ac:picMk id="16" creationId="{3BBCEC33-35D6-4416-BC36-05FE5E792E26}"/>
          </ac:picMkLst>
        </pc:picChg>
        <pc:picChg chg="add del mod modCrop">
          <ac:chgData name="Louise Stortenbeker" userId="efd0d386-c276-4302-af9d-74710fd69c1e" providerId="ADAL" clId="{60DBF9BB-6428-480D-8CDA-3A6F3ADE8368}" dt="2025-03-10T13:01:35.888" v="2023" actId="478"/>
          <ac:picMkLst>
            <pc:docMk/>
            <pc:sldMk cId="2403071374" sldId="260"/>
            <ac:picMk id="18" creationId="{7AF751F0-3759-4E8A-A8DF-77F97A97D5AE}"/>
          </ac:picMkLst>
        </pc:picChg>
        <pc:picChg chg="add del mod">
          <ac:chgData name="Louise Stortenbeker" userId="efd0d386-c276-4302-af9d-74710fd69c1e" providerId="ADAL" clId="{60DBF9BB-6428-480D-8CDA-3A6F3ADE8368}" dt="2025-03-10T13:02:07.983" v="2034" actId="478"/>
          <ac:picMkLst>
            <pc:docMk/>
            <pc:sldMk cId="2403071374" sldId="260"/>
            <ac:picMk id="19" creationId="{7096C2AB-D418-4F4A-B62A-7EE6563C264E}"/>
          </ac:picMkLst>
        </pc:picChg>
        <pc:picChg chg="del">
          <ac:chgData name="Louise Stortenbeker" userId="efd0d386-c276-4302-af9d-74710fd69c1e" providerId="ADAL" clId="{60DBF9BB-6428-480D-8CDA-3A6F3ADE8368}" dt="2025-02-28T13:57:25.489" v="26" actId="478"/>
          <ac:picMkLst>
            <pc:docMk/>
            <pc:sldMk cId="2403071374" sldId="260"/>
            <ac:picMk id="19" creationId="{891A9A56-C6FE-4DFA-B0B7-50A7E08AE35F}"/>
          </ac:picMkLst>
        </pc:picChg>
        <pc:picChg chg="add mod ord">
          <ac:chgData name="Louise Stortenbeker" userId="efd0d386-c276-4302-af9d-74710fd69c1e" providerId="ADAL" clId="{60DBF9BB-6428-480D-8CDA-3A6F3ADE8368}" dt="2025-03-10T14:39:19.355" v="3561" actId="1076"/>
          <ac:picMkLst>
            <pc:docMk/>
            <pc:sldMk cId="2403071374" sldId="260"/>
            <ac:picMk id="23" creationId="{1367124A-794D-466C-817A-5E99C70D05BF}"/>
          </ac:picMkLst>
        </pc:picChg>
        <pc:picChg chg="add del mod ord modCrop">
          <ac:chgData name="Louise Stortenbeker" userId="efd0d386-c276-4302-af9d-74710fd69c1e" providerId="ADAL" clId="{60DBF9BB-6428-480D-8CDA-3A6F3ADE8368}" dt="2025-03-10T13:49:05.655" v="2566" actId="478"/>
          <ac:picMkLst>
            <pc:docMk/>
            <pc:sldMk cId="2403071374" sldId="260"/>
            <ac:picMk id="24" creationId="{AECC9741-2A27-4B71-A803-0546525A51DC}"/>
          </ac:picMkLst>
        </pc:picChg>
        <pc:picChg chg="add del mod">
          <ac:chgData name="Louise Stortenbeker" userId="efd0d386-c276-4302-af9d-74710fd69c1e" providerId="ADAL" clId="{60DBF9BB-6428-480D-8CDA-3A6F3ADE8368}" dt="2025-03-10T14:48:43.733" v="3599" actId="478"/>
          <ac:picMkLst>
            <pc:docMk/>
            <pc:sldMk cId="2403071374" sldId="260"/>
            <ac:picMk id="26" creationId="{B0FE11FA-7F93-490D-88AE-DF5B320C980D}"/>
          </ac:picMkLst>
        </pc:picChg>
        <pc:picChg chg="add del mod ord modCrop">
          <ac:chgData name="Louise Stortenbeker" userId="efd0d386-c276-4302-af9d-74710fd69c1e" providerId="ADAL" clId="{60DBF9BB-6428-480D-8CDA-3A6F3ADE8368}" dt="2025-03-10T14:17:38.260" v="3238" actId="21"/>
          <ac:picMkLst>
            <pc:docMk/>
            <pc:sldMk cId="2403071374" sldId="260"/>
            <ac:picMk id="34" creationId="{537D65EE-5003-44BC-8CDB-A5251422A5B2}"/>
          </ac:picMkLst>
        </pc:picChg>
        <pc:picChg chg="del mod">
          <ac:chgData name="Louise Stortenbeker" userId="efd0d386-c276-4302-af9d-74710fd69c1e" providerId="ADAL" clId="{60DBF9BB-6428-480D-8CDA-3A6F3ADE8368}" dt="2025-03-10T13:05:22.769" v="2066" actId="478"/>
          <ac:picMkLst>
            <pc:docMk/>
            <pc:sldMk cId="2403071374" sldId="260"/>
            <ac:picMk id="35" creationId="{13408634-21F5-4A65-AA34-E413432C97C3}"/>
          </ac:picMkLst>
        </pc:picChg>
        <pc:picChg chg="add mod ord modCrop">
          <ac:chgData name="Louise Stortenbeker" userId="efd0d386-c276-4302-af9d-74710fd69c1e" providerId="ADAL" clId="{60DBF9BB-6428-480D-8CDA-3A6F3ADE8368}" dt="2025-03-10T14:59:15.019" v="3637" actId="732"/>
          <ac:picMkLst>
            <pc:docMk/>
            <pc:sldMk cId="2403071374" sldId="260"/>
            <ac:picMk id="38" creationId="{25FA02CE-73E5-49FF-955A-5E0EC124F4E7}"/>
          </ac:picMkLst>
        </pc:picChg>
        <pc:picChg chg="add mod">
          <ac:chgData name="Louise Stortenbeker" userId="efd0d386-c276-4302-af9d-74710fd69c1e" providerId="ADAL" clId="{60DBF9BB-6428-480D-8CDA-3A6F3ADE8368}" dt="2025-03-10T14:48:02.390" v="3593" actId="1036"/>
          <ac:picMkLst>
            <pc:docMk/>
            <pc:sldMk cId="2403071374" sldId="260"/>
            <ac:picMk id="42" creationId="{CB842940-BB30-41B1-87C1-2CAF386307C8}"/>
          </ac:picMkLst>
        </pc:picChg>
        <pc:picChg chg="del mod">
          <ac:chgData name="Louise Stortenbeker" userId="efd0d386-c276-4302-af9d-74710fd69c1e" providerId="ADAL" clId="{60DBF9BB-6428-480D-8CDA-3A6F3ADE8368}" dt="2025-03-10T13:05:22.769" v="2066" actId="478"/>
          <ac:picMkLst>
            <pc:docMk/>
            <pc:sldMk cId="2403071374" sldId="260"/>
            <ac:picMk id="46" creationId="{CDEAF836-1645-48E8-9953-CDFD69B6DDE6}"/>
          </ac:picMkLst>
        </pc:picChg>
        <pc:picChg chg="del mod">
          <ac:chgData name="Louise Stortenbeker" userId="efd0d386-c276-4302-af9d-74710fd69c1e" providerId="ADAL" clId="{60DBF9BB-6428-480D-8CDA-3A6F3ADE8368}" dt="2025-03-10T13:05:22.769" v="2066" actId="478"/>
          <ac:picMkLst>
            <pc:docMk/>
            <pc:sldMk cId="2403071374" sldId="260"/>
            <ac:picMk id="48" creationId="{0E7C4B7D-3B5A-45A7-8179-F4917209D88D}"/>
          </ac:picMkLst>
        </pc:picChg>
        <pc:picChg chg="del mod">
          <ac:chgData name="Louise Stortenbeker" userId="efd0d386-c276-4302-af9d-74710fd69c1e" providerId="ADAL" clId="{60DBF9BB-6428-480D-8CDA-3A6F3ADE8368}" dt="2025-03-10T13:05:22.769" v="2066" actId="478"/>
          <ac:picMkLst>
            <pc:docMk/>
            <pc:sldMk cId="2403071374" sldId="260"/>
            <ac:picMk id="51" creationId="{921DA3F5-4D3A-42D1-A7A1-04E5DBAF345B}"/>
          </ac:picMkLst>
        </pc:picChg>
        <pc:picChg chg="del">
          <ac:chgData name="Louise Stortenbeker" userId="efd0d386-c276-4302-af9d-74710fd69c1e" providerId="ADAL" clId="{60DBF9BB-6428-480D-8CDA-3A6F3ADE8368}" dt="2025-02-28T13:57:25.489" v="26" actId="478"/>
          <ac:picMkLst>
            <pc:docMk/>
            <pc:sldMk cId="2403071374" sldId="260"/>
            <ac:picMk id="56" creationId="{3A0863CD-B71D-4E08-9CB9-7D4353A004BF}"/>
          </ac:picMkLst>
        </pc:picChg>
        <pc:picChg chg="add mod">
          <ac:chgData name="Louise Stortenbeker" userId="efd0d386-c276-4302-af9d-74710fd69c1e" providerId="ADAL" clId="{60DBF9BB-6428-480D-8CDA-3A6F3ADE8368}" dt="2025-03-10T13:48:06.041" v="2554" actId="14100"/>
          <ac:picMkLst>
            <pc:docMk/>
            <pc:sldMk cId="2403071374" sldId="260"/>
            <ac:picMk id="1026" creationId="{5CD8B6A7-717E-46D2-9F82-82822578FD11}"/>
          </ac:picMkLst>
        </pc:picChg>
        <pc:cxnChg chg="add mod">
          <ac:chgData name="Louise Stortenbeker" userId="efd0d386-c276-4302-af9d-74710fd69c1e" providerId="ADAL" clId="{60DBF9BB-6428-480D-8CDA-3A6F3ADE8368}" dt="2025-03-10T14:58:44.780" v="3634" actId="1582"/>
          <ac:cxnSpMkLst>
            <pc:docMk/>
            <pc:sldMk cId="2403071374" sldId="260"/>
            <ac:cxnSpMk id="13" creationId="{B9AF5425-3B77-4FA8-A87E-18ACCF9237CB}"/>
          </ac:cxnSpMkLst>
        </pc:cxnChg>
        <pc:cxnChg chg="add mod">
          <ac:chgData name="Louise Stortenbeker" userId="efd0d386-c276-4302-af9d-74710fd69c1e" providerId="ADAL" clId="{60DBF9BB-6428-480D-8CDA-3A6F3ADE8368}" dt="2025-03-10T15:00:33.742" v="3656" actId="14100"/>
          <ac:cxnSpMkLst>
            <pc:docMk/>
            <pc:sldMk cId="2403071374" sldId="260"/>
            <ac:cxnSpMk id="15" creationId="{68CF681A-9543-48ED-BD7E-8CA9B1C94D0C}"/>
          </ac:cxnSpMkLst>
        </pc:cxnChg>
        <pc:cxnChg chg="add mod">
          <ac:chgData name="Louise Stortenbeker" userId="efd0d386-c276-4302-af9d-74710fd69c1e" providerId="ADAL" clId="{60DBF9BB-6428-480D-8CDA-3A6F3ADE8368}" dt="2025-03-10T15:00:48.412" v="3660" actId="14100"/>
          <ac:cxnSpMkLst>
            <pc:docMk/>
            <pc:sldMk cId="2403071374" sldId="260"/>
            <ac:cxnSpMk id="53" creationId="{9F8F4E51-3148-44C8-A181-9960D1B191B2}"/>
          </ac:cxnSpMkLst>
        </pc:cxnChg>
      </pc:sldChg>
      <pc:sldChg chg="addSp delSp modSp mod">
        <pc:chgData name="Louise Stortenbeker" userId="efd0d386-c276-4302-af9d-74710fd69c1e" providerId="ADAL" clId="{60DBF9BB-6428-480D-8CDA-3A6F3ADE8368}" dt="2025-03-10T15:01:53.390" v="3719" actId="20577"/>
        <pc:sldMkLst>
          <pc:docMk/>
          <pc:sldMk cId="2905919393" sldId="261"/>
        </pc:sldMkLst>
        <pc:spChg chg="add mod">
          <ac:chgData name="Louise Stortenbeker" userId="efd0d386-c276-4302-af9d-74710fd69c1e" providerId="ADAL" clId="{60DBF9BB-6428-480D-8CDA-3A6F3ADE8368}" dt="2025-03-10T13:56:45.796" v="2717" actId="164"/>
          <ac:spMkLst>
            <pc:docMk/>
            <pc:sldMk cId="2905919393" sldId="261"/>
            <ac:spMk id="9" creationId="{252B9F20-E374-4444-8BD2-61F9EDAEC0C9}"/>
          </ac:spMkLst>
        </pc:spChg>
        <pc:spChg chg="add mod">
          <ac:chgData name="Louise Stortenbeker" userId="efd0d386-c276-4302-af9d-74710fd69c1e" providerId="ADAL" clId="{60DBF9BB-6428-480D-8CDA-3A6F3ADE8368}" dt="2025-03-10T13:56:45.796" v="2717" actId="164"/>
          <ac:spMkLst>
            <pc:docMk/>
            <pc:sldMk cId="2905919393" sldId="261"/>
            <ac:spMk id="10" creationId="{784A6188-2F70-43A2-AE1F-A503022F23B9}"/>
          </ac:spMkLst>
        </pc:spChg>
        <pc:spChg chg="mod">
          <ac:chgData name="Louise Stortenbeker" userId="efd0d386-c276-4302-af9d-74710fd69c1e" providerId="ADAL" clId="{60DBF9BB-6428-480D-8CDA-3A6F3ADE8368}" dt="2025-03-10T15:01:21.537" v="3688" actId="20577"/>
          <ac:spMkLst>
            <pc:docMk/>
            <pc:sldMk cId="2905919393" sldId="261"/>
            <ac:spMk id="16" creationId="{F6B88484-BD67-4937-BAD9-A89223F13776}"/>
          </ac:spMkLst>
        </pc:spChg>
        <pc:spChg chg="mod">
          <ac:chgData name="Louise Stortenbeker" userId="efd0d386-c276-4302-af9d-74710fd69c1e" providerId="ADAL" clId="{60DBF9BB-6428-480D-8CDA-3A6F3ADE8368}" dt="2025-02-28T13:56:12.807" v="19" actId="20577"/>
          <ac:spMkLst>
            <pc:docMk/>
            <pc:sldMk cId="2905919393" sldId="261"/>
            <ac:spMk id="17" creationId="{A9A4C0B8-821A-40CB-AA1B-F00E27207E4B}"/>
          </ac:spMkLst>
        </pc:spChg>
        <pc:spChg chg="mod">
          <ac:chgData name="Louise Stortenbeker" userId="efd0d386-c276-4302-af9d-74710fd69c1e" providerId="ADAL" clId="{60DBF9BB-6428-480D-8CDA-3A6F3ADE8368}" dt="2025-03-10T10:22:12.902" v="205" actId="14100"/>
          <ac:spMkLst>
            <pc:docMk/>
            <pc:sldMk cId="2905919393" sldId="261"/>
            <ac:spMk id="18" creationId="{F7461163-7DD0-4D27-BBFC-D3DF4DF936FC}"/>
          </ac:spMkLst>
        </pc:spChg>
        <pc:spChg chg="add mod">
          <ac:chgData name="Louise Stortenbeker" userId="efd0d386-c276-4302-af9d-74710fd69c1e" providerId="ADAL" clId="{60DBF9BB-6428-480D-8CDA-3A6F3ADE8368}" dt="2025-03-10T14:36:38.404" v="3509" actId="1035"/>
          <ac:spMkLst>
            <pc:docMk/>
            <pc:sldMk cId="2905919393" sldId="261"/>
            <ac:spMk id="21" creationId="{A82647AE-7A50-47F9-9914-88004C8E6FF4}"/>
          </ac:spMkLst>
        </pc:spChg>
        <pc:spChg chg="mod">
          <ac:chgData name="Louise Stortenbeker" userId="efd0d386-c276-4302-af9d-74710fd69c1e" providerId="ADAL" clId="{60DBF9BB-6428-480D-8CDA-3A6F3ADE8368}" dt="2025-03-10T15:01:53.390" v="3719" actId="20577"/>
          <ac:spMkLst>
            <pc:docMk/>
            <pc:sldMk cId="2905919393" sldId="261"/>
            <ac:spMk id="23" creationId="{DEC385C5-9ABE-47D1-A8DA-04ACB045B8E0}"/>
          </ac:spMkLst>
        </pc:spChg>
        <pc:spChg chg="del">
          <ac:chgData name="Louise Stortenbeker" userId="efd0d386-c276-4302-af9d-74710fd69c1e" providerId="ADAL" clId="{60DBF9BB-6428-480D-8CDA-3A6F3ADE8368}" dt="2025-02-28T13:57:13.012" v="23" actId="478"/>
          <ac:spMkLst>
            <pc:docMk/>
            <pc:sldMk cId="2905919393" sldId="261"/>
            <ac:spMk id="24" creationId="{5D19DAC7-E6B4-4BF9-9805-70B673B14D7D}"/>
          </ac:spMkLst>
        </pc:spChg>
        <pc:spChg chg="add mod">
          <ac:chgData name="Louise Stortenbeker" userId="efd0d386-c276-4302-af9d-74710fd69c1e" providerId="ADAL" clId="{60DBF9BB-6428-480D-8CDA-3A6F3ADE8368}" dt="2025-03-10T14:36:38.404" v="3509" actId="1035"/>
          <ac:spMkLst>
            <pc:docMk/>
            <pc:sldMk cId="2905919393" sldId="261"/>
            <ac:spMk id="26" creationId="{91634E74-402A-4FAF-AE8C-8420E3A9933F}"/>
          </ac:spMkLst>
        </pc:spChg>
        <pc:spChg chg="add mod">
          <ac:chgData name="Louise Stortenbeker" userId="efd0d386-c276-4302-af9d-74710fd69c1e" providerId="ADAL" clId="{60DBF9BB-6428-480D-8CDA-3A6F3ADE8368}" dt="2025-03-10T14:36:38.404" v="3509" actId="1035"/>
          <ac:spMkLst>
            <pc:docMk/>
            <pc:sldMk cId="2905919393" sldId="261"/>
            <ac:spMk id="27" creationId="{498865E6-E015-4185-B777-15D69968CEB2}"/>
          </ac:spMkLst>
        </pc:spChg>
        <pc:spChg chg="add del mod">
          <ac:chgData name="Louise Stortenbeker" userId="efd0d386-c276-4302-af9d-74710fd69c1e" providerId="ADAL" clId="{60DBF9BB-6428-480D-8CDA-3A6F3ADE8368}" dt="2025-02-28T13:55:25.844" v="8" actId="21"/>
          <ac:spMkLst>
            <pc:docMk/>
            <pc:sldMk cId="2905919393" sldId="261"/>
            <ac:spMk id="28" creationId="{80A56FAD-0C23-4FAE-B426-4D6A8A22FCCF}"/>
          </ac:spMkLst>
        </pc:spChg>
        <pc:spChg chg="add del mod">
          <ac:chgData name="Louise Stortenbeker" userId="efd0d386-c276-4302-af9d-74710fd69c1e" providerId="ADAL" clId="{60DBF9BB-6428-480D-8CDA-3A6F3ADE8368}" dt="2025-03-10T11:35:20.587" v="961" actId="478"/>
          <ac:spMkLst>
            <pc:docMk/>
            <pc:sldMk cId="2905919393" sldId="261"/>
            <ac:spMk id="29" creationId="{895AA701-9766-4708-B36D-984C0CBD8F1F}"/>
          </ac:spMkLst>
        </pc:spChg>
        <pc:spChg chg="del">
          <ac:chgData name="Louise Stortenbeker" userId="efd0d386-c276-4302-af9d-74710fd69c1e" providerId="ADAL" clId="{60DBF9BB-6428-480D-8CDA-3A6F3ADE8368}" dt="2025-02-28T13:57:13.012" v="23" actId="478"/>
          <ac:spMkLst>
            <pc:docMk/>
            <pc:sldMk cId="2905919393" sldId="261"/>
            <ac:spMk id="33" creationId="{D65F3992-D636-4F90-8E77-A15E28BAE426}"/>
          </ac:spMkLst>
        </pc:spChg>
        <pc:spChg chg="add del mod">
          <ac:chgData name="Louise Stortenbeker" userId="efd0d386-c276-4302-af9d-74710fd69c1e" providerId="ADAL" clId="{60DBF9BB-6428-480D-8CDA-3A6F3ADE8368}" dt="2025-03-10T13:57:05.562" v="2719" actId="478"/>
          <ac:spMkLst>
            <pc:docMk/>
            <pc:sldMk cId="2905919393" sldId="261"/>
            <ac:spMk id="35" creationId="{BA213E5D-31A2-4934-95CE-DC70E83133EE}"/>
          </ac:spMkLst>
        </pc:spChg>
        <pc:spChg chg="add del mod">
          <ac:chgData name="Louise Stortenbeker" userId="efd0d386-c276-4302-af9d-74710fd69c1e" providerId="ADAL" clId="{60DBF9BB-6428-480D-8CDA-3A6F3ADE8368}" dt="2025-03-10T11:27:46.476" v="669" actId="478"/>
          <ac:spMkLst>
            <pc:docMk/>
            <pc:sldMk cId="2905919393" sldId="261"/>
            <ac:spMk id="36" creationId="{6AA7E079-7EAC-47BD-8ADA-364B2CA3426B}"/>
          </ac:spMkLst>
        </pc:spChg>
        <pc:spChg chg="add mod">
          <ac:chgData name="Louise Stortenbeker" userId="efd0d386-c276-4302-af9d-74710fd69c1e" providerId="ADAL" clId="{60DBF9BB-6428-480D-8CDA-3A6F3ADE8368}" dt="2025-03-10T14:37:03.218" v="3512" actId="114"/>
          <ac:spMkLst>
            <pc:docMk/>
            <pc:sldMk cId="2905919393" sldId="261"/>
            <ac:spMk id="38" creationId="{058D0350-7B2A-408D-B9B5-C14A750150FD}"/>
          </ac:spMkLst>
        </pc:spChg>
        <pc:spChg chg="add del mod">
          <ac:chgData name="Louise Stortenbeker" userId="efd0d386-c276-4302-af9d-74710fd69c1e" providerId="ADAL" clId="{60DBF9BB-6428-480D-8CDA-3A6F3ADE8368}" dt="2025-03-10T11:34:38.665" v="932" actId="478"/>
          <ac:spMkLst>
            <pc:docMk/>
            <pc:sldMk cId="2905919393" sldId="261"/>
            <ac:spMk id="40" creationId="{5C01C418-6E0A-44E8-9DB4-2BEBB71106EC}"/>
          </ac:spMkLst>
        </pc:spChg>
        <pc:spChg chg="add del mod">
          <ac:chgData name="Louise Stortenbeker" userId="efd0d386-c276-4302-af9d-74710fd69c1e" providerId="ADAL" clId="{60DBF9BB-6428-480D-8CDA-3A6F3ADE8368}" dt="2025-03-10T14:34:45.821" v="3459" actId="21"/>
          <ac:spMkLst>
            <pc:docMk/>
            <pc:sldMk cId="2905919393" sldId="261"/>
            <ac:spMk id="41" creationId="{B1940074-2EEF-49E9-97B1-7F3F5C051853}"/>
          </ac:spMkLst>
        </pc:spChg>
        <pc:spChg chg="del">
          <ac:chgData name="Louise Stortenbeker" userId="efd0d386-c276-4302-af9d-74710fd69c1e" providerId="ADAL" clId="{60DBF9BB-6428-480D-8CDA-3A6F3ADE8368}" dt="2025-02-28T13:57:13.012" v="23" actId="478"/>
          <ac:spMkLst>
            <pc:docMk/>
            <pc:sldMk cId="2905919393" sldId="261"/>
            <ac:spMk id="43" creationId="{74DDFA82-519A-4E66-BC56-316DFFBDEB34}"/>
          </ac:spMkLst>
        </pc:spChg>
        <pc:spChg chg="mod">
          <ac:chgData name="Louise Stortenbeker" userId="efd0d386-c276-4302-af9d-74710fd69c1e" providerId="ADAL" clId="{60DBF9BB-6428-480D-8CDA-3A6F3ADE8368}" dt="2025-03-10T14:35:04.898" v="3464"/>
          <ac:spMkLst>
            <pc:docMk/>
            <pc:sldMk cId="2905919393" sldId="261"/>
            <ac:spMk id="46" creationId="{01B74B0C-66D7-4B94-A7F1-7DFF330269C3}"/>
          </ac:spMkLst>
        </pc:spChg>
        <pc:spChg chg="mod">
          <ac:chgData name="Louise Stortenbeker" userId="efd0d386-c276-4302-af9d-74710fd69c1e" providerId="ADAL" clId="{60DBF9BB-6428-480D-8CDA-3A6F3ADE8368}" dt="2025-03-10T14:35:04.898" v="3464"/>
          <ac:spMkLst>
            <pc:docMk/>
            <pc:sldMk cId="2905919393" sldId="261"/>
            <ac:spMk id="50" creationId="{4425D1DE-833F-4601-AA85-29EA39823536}"/>
          </ac:spMkLst>
        </pc:spChg>
        <pc:spChg chg="mod">
          <ac:chgData name="Louise Stortenbeker" userId="efd0d386-c276-4302-af9d-74710fd69c1e" providerId="ADAL" clId="{60DBF9BB-6428-480D-8CDA-3A6F3ADE8368}" dt="2025-03-10T14:35:04.898" v="3464"/>
          <ac:spMkLst>
            <pc:docMk/>
            <pc:sldMk cId="2905919393" sldId="261"/>
            <ac:spMk id="51" creationId="{0143973E-7BEF-4BFC-B9A8-665F06B8C4D2}"/>
          </ac:spMkLst>
        </pc:spChg>
        <pc:spChg chg="mod">
          <ac:chgData name="Louise Stortenbeker" userId="efd0d386-c276-4302-af9d-74710fd69c1e" providerId="ADAL" clId="{60DBF9BB-6428-480D-8CDA-3A6F3ADE8368}" dt="2025-03-10T14:35:04.898" v="3464"/>
          <ac:spMkLst>
            <pc:docMk/>
            <pc:sldMk cId="2905919393" sldId="261"/>
            <ac:spMk id="52" creationId="{ACA9B0EA-B16A-4E69-8660-4001F46EAFA3}"/>
          </ac:spMkLst>
        </pc:spChg>
        <pc:spChg chg="mod">
          <ac:chgData name="Louise Stortenbeker" userId="efd0d386-c276-4302-af9d-74710fd69c1e" providerId="ADAL" clId="{60DBF9BB-6428-480D-8CDA-3A6F3ADE8368}" dt="2025-03-10T14:35:04.898" v="3464"/>
          <ac:spMkLst>
            <pc:docMk/>
            <pc:sldMk cId="2905919393" sldId="261"/>
            <ac:spMk id="53" creationId="{CBCF0B36-63C9-4083-B42A-A6E193F5D722}"/>
          </ac:spMkLst>
        </pc:spChg>
        <pc:spChg chg="add mod">
          <ac:chgData name="Louise Stortenbeker" userId="efd0d386-c276-4302-af9d-74710fd69c1e" providerId="ADAL" clId="{60DBF9BB-6428-480D-8CDA-3A6F3ADE8368}" dt="2025-03-10T14:36:01.382" v="3482" actId="1036"/>
          <ac:spMkLst>
            <pc:docMk/>
            <pc:sldMk cId="2905919393" sldId="261"/>
            <ac:spMk id="54" creationId="{C58529CA-3FD6-4DB7-A66E-935504BA7A84}"/>
          </ac:spMkLst>
        </pc:spChg>
        <pc:spChg chg="del">
          <ac:chgData name="Louise Stortenbeker" userId="efd0d386-c276-4302-af9d-74710fd69c1e" providerId="ADAL" clId="{60DBF9BB-6428-480D-8CDA-3A6F3ADE8368}" dt="2025-02-28T13:57:13.012" v="23" actId="478"/>
          <ac:spMkLst>
            <pc:docMk/>
            <pc:sldMk cId="2905919393" sldId="261"/>
            <ac:spMk id="56" creationId="{097FE612-6482-4089-90C4-5C39D2BF6B05}"/>
          </ac:spMkLst>
        </pc:spChg>
        <pc:grpChg chg="add mod">
          <ac:chgData name="Louise Stortenbeker" userId="efd0d386-c276-4302-af9d-74710fd69c1e" providerId="ADAL" clId="{60DBF9BB-6428-480D-8CDA-3A6F3ADE8368}" dt="2025-03-10T14:36:38.404" v="3509" actId="1035"/>
          <ac:grpSpMkLst>
            <pc:docMk/>
            <pc:sldMk cId="2905919393" sldId="261"/>
            <ac:grpSpMk id="11" creationId="{B99D9127-6334-41EF-9173-99A24FEF7C4E}"/>
          </ac:grpSpMkLst>
        </pc:grpChg>
        <pc:grpChg chg="add mod">
          <ac:chgData name="Louise Stortenbeker" userId="efd0d386-c276-4302-af9d-74710fd69c1e" providerId="ADAL" clId="{60DBF9BB-6428-480D-8CDA-3A6F3ADE8368}" dt="2025-03-10T14:36:49.430" v="3510" actId="1035"/>
          <ac:grpSpMkLst>
            <pc:docMk/>
            <pc:sldMk cId="2905919393" sldId="261"/>
            <ac:grpSpMk id="44" creationId="{5DF31224-7EB2-4220-8382-A4F8C1456B7F}"/>
          </ac:grpSpMkLst>
        </pc:grpChg>
        <pc:grpChg chg="mod">
          <ac:chgData name="Louise Stortenbeker" userId="efd0d386-c276-4302-af9d-74710fd69c1e" providerId="ADAL" clId="{60DBF9BB-6428-480D-8CDA-3A6F3ADE8368}" dt="2025-03-10T14:35:04.898" v="3464"/>
          <ac:grpSpMkLst>
            <pc:docMk/>
            <pc:sldMk cId="2905919393" sldId="261"/>
            <ac:grpSpMk id="48" creationId="{C249B67F-EDEE-40C5-94C3-51934AA16AF5}"/>
          </ac:grpSpMkLst>
        </pc:grpChg>
        <pc:grpChg chg="mod">
          <ac:chgData name="Louise Stortenbeker" userId="efd0d386-c276-4302-af9d-74710fd69c1e" providerId="ADAL" clId="{60DBF9BB-6428-480D-8CDA-3A6F3ADE8368}" dt="2025-03-10T14:35:04.898" v="3464"/>
          <ac:grpSpMkLst>
            <pc:docMk/>
            <pc:sldMk cId="2905919393" sldId="261"/>
            <ac:grpSpMk id="49" creationId="{5DADC740-6B84-458B-AE0C-11032FEC6968}"/>
          </ac:grpSpMkLst>
        </pc:grpChg>
        <pc:picChg chg="del">
          <ac:chgData name="Louise Stortenbeker" userId="efd0d386-c276-4302-af9d-74710fd69c1e" providerId="ADAL" clId="{60DBF9BB-6428-480D-8CDA-3A6F3ADE8368}" dt="2025-02-28T13:57:13.012" v="23" actId="478"/>
          <ac:picMkLst>
            <pc:docMk/>
            <pc:sldMk cId="2905919393" sldId="261"/>
            <ac:picMk id="4" creationId="{0B7A8860-60F1-4E50-9A2F-B45A3B3B3E5E}"/>
          </ac:picMkLst>
        </pc:picChg>
        <pc:picChg chg="del">
          <ac:chgData name="Louise Stortenbeker" userId="efd0d386-c276-4302-af9d-74710fd69c1e" providerId="ADAL" clId="{60DBF9BB-6428-480D-8CDA-3A6F3ADE8368}" dt="2025-02-28T13:57:13.012" v="23" actId="478"/>
          <ac:picMkLst>
            <pc:docMk/>
            <pc:sldMk cId="2905919393" sldId="261"/>
            <ac:picMk id="8" creationId="{1A288B83-E02A-462F-BE2A-BF2A052CEF01}"/>
          </ac:picMkLst>
        </pc:picChg>
        <pc:picChg chg="add mod">
          <ac:chgData name="Louise Stortenbeker" userId="efd0d386-c276-4302-af9d-74710fd69c1e" providerId="ADAL" clId="{60DBF9BB-6428-480D-8CDA-3A6F3ADE8368}" dt="2025-03-10T13:56:45.796" v="2717" actId="164"/>
          <ac:picMkLst>
            <pc:docMk/>
            <pc:sldMk cId="2905919393" sldId="261"/>
            <ac:picMk id="8" creationId="{FF49E655-0960-4C07-B10A-7C40DA8346DB}"/>
          </ac:picMkLst>
        </pc:picChg>
        <pc:picChg chg="del">
          <ac:chgData name="Louise Stortenbeker" userId="efd0d386-c276-4302-af9d-74710fd69c1e" providerId="ADAL" clId="{60DBF9BB-6428-480D-8CDA-3A6F3ADE8368}" dt="2025-02-28T13:57:13.012" v="23" actId="478"/>
          <ac:picMkLst>
            <pc:docMk/>
            <pc:sldMk cId="2905919393" sldId="261"/>
            <ac:picMk id="9" creationId="{0AD33EF4-63D8-42F1-8012-7A8B787AB373}"/>
          </ac:picMkLst>
        </pc:picChg>
        <pc:picChg chg="add mod modCrop">
          <ac:chgData name="Louise Stortenbeker" userId="efd0d386-c276-4302-af9d-74710fd69c1e" providerId="ADAL" clId="{60DBF9BB-6428-480D-8CDA-3A6F3ADE8368}" dt="2025-03-10T14:36:38.404" v="3509" actId="1035"/>
          <ac:picMkLst>
            <pc:docMk/>
            <pc:sldMk cId="2905919393" sldId="261"/>
            <ac:picMk id="22" creationId="{32D8164C-D9D1-4C6D-905A-7F3AED942BA0}"/>
          </ac:picMkLst>
        </pc:picChg>
        <pc:picChg chg="add mod modCrop">
          <ac:chgData name="Louise Stortenbeker" userId="efd0d386-c276-4302-af9d-74710fd69c1e" providerId="ADAL" clId="{60DBF9BB-6428-480D-8CDA-3A6F3ADE8368}" dt="2025-03-10T14:36:38.404" v="3509" actId="1035"/>
          <ac:picMkLst>
            <pc:docMk/>
            <pc:sldMk cId="2905919393" sldId="261"/>
            <ac:picMk id="24" creationId="{8E33F0A4-94BE-4984-AE60-42100F30908A}"/>
          </ac:picMkLst>
        </pc:picChg>
        <pc:picChg chg="del">
          <ac:chgData name="Louise Stortenbeker" userId="efd0d386-c276-4302-af9d-74710fd69c1e" providerId="ADAL" clId="{60DBF9BB-6428-480D-8CDA-3A6F3ADE8368}" dt="2025-02-28T13:57:13.012" v="23" actId="478"/>
          <ac:picMkLst>
            <pc:docMk/>
            <pc:sldMk cId="2905919393" sldId="261"/>
            <ac:picMk id="26" creationId="{A10D50DD-9E69-4458-9381-56118D7FA327}"/>
          </ac:picMkLst>
        </pc:picChg>
        <pc:picChg chg="del">
          <ac:chgData name="Louise Stortenbeker" userId="efd0d386-c276-4302-af9d-74710fd69c1e" providerId="ADAL" clId="{60DBF9BB-6428-480D-8CDA-3A6F3ADE8368}" dt="2025-02-28T13:57:13.012" v="23" actId="478"/>
          <ac:picMkLst>
            <pc:docMk/>
            <pc:sldMk cId="2905919393" sldId="261"/>
            <ac:picMk id="27" creationId="{2617203B-A07D-42C8-99F6-42227F7D8406}"/>
          </ac:picMkLst>
        </pc:picChg>
        <pc:picChg chg="add del mod">
          <ac:chgData name="Louise Stortenbeker" userId="efd0d386-c276-4302-af9d-74710fd69c1e" providerId="ADAL" clId="{60DBF9BB-6428-480D-8CDA-3A6F3ADE8368}" dt="2025-03-10T13:57:03.065" v="2718" actId="478"/>
          <ac:picMkLst>
            <pc:docMk/>
            <pc:sldMk cId="2905919393" sldId="261"/>
            <ac:picMk id="28" creationId="{F3228EC6-53B8-4B61-B882-A7F6769D026C}"/>
          </ac:picMkLst>
        </pc:picChg>
        <pc:picChg chg="add mod ord">
          <ac:chgData name="Louise Stortenbeker" userId="efd0d386-c276-4302-af9d-74710fd69c1e" providerId="ADAL" clId="{60DBF9BB-6428-480D-8CDA-3A6F3ADE8368}" dt="2025-03-10T14:36:38.404" v="3509" actId="1035"/>
          <ac:picMkLst>
            <pc:docMk/>
            <pc:sldMk cId="2905919393" sldId="261"/>
            <ac:picMk id="33" creationId="{2E221262-43DE-425E-A55C-65B52175F33D}"/>
          </ac:picMkLst>
        </pc:picChg>
        <pc:picChg chg="add del mod">
          <ac:chgData name="Louise Stortenbeker" userId="efd0d386-c276-4302-af9d-74710fd69c1e" providerId="ADAL" clId="{60DBF9BB-6428-480D-8CDA-3A6F3ADE8368}" dt="2025-03-10T11:20:22.394" v="392" actId="478"/>
          <ac:picMkLst>
            <pc:docMk/>
            <pc:sldMk cId="2905919393" sldId="261"/>
            <ac:picMk id="34" creationId="{6AC6223E-CE6E-4CEF-A231-880AD57D7F78}"/>
          </ac:picMkLst>
        </pc:picChg>
        <pc:picChg chg="add mod modCrop">
          <ac:chgData name="Louise Stortenbeker" userId="efd0d386-c276-4302-af9d-74710fd69c1e" providerId="ADAL" clId="{60DBF9BB-6428-480D-8CDA-3A6F3ADE8368}" dt="2025-03-10T14:35:40.118" v="3470" actId="1076"/>
          <ac:picMkLst>
            <pc:docMk/>
            <pc:sldMk cId="2905919393" sldId="261"/>
            <ac:picMk id="37" creationId="{217F5FCE-24BB-484F-889C-6EBC98794A32}"/>
          </ac:picMkLst>
        </pc:picChg>
        <pc:picChg chg="add mod modCrop">
          <ac:chgData name="Louise Stortenbeker" userId="efd0d386-c276-4302-af9d-74710fd69c1e" providerId="ADAL" clId="{60DBF9BB-6428-480D-8CDA-3A6F3ADE8368}" dt="2025-03-10T14:35:40.118" v="3470" actId="1076"/>
          <ac:picMkLst>
            <pc:docMk/>
            <pc:sldMk cId="2905919393" sldId="261"/>
            <ac:picMk id="39" creationId="{3330359A-98EB-46F3-BB6E-190F908563D3}"/>
          </ac:picMkLst>
        </pc:picChg>
        <pc:picChg chg="add del mod modCrop">
          <ac:chgData name="Louise Stortenbeker" userId="efd0d386-c276-4302-af9d-74710fd69c1e" providerId="ADAL" clId="{60DBF9BB-6428-480D-8CDA-3A6F3ADE8368}" dt="2025-03-10T14:34:45.821" v="3459" actId="21"/>
          <ac:picMkLst>
            <pc:docMk/>
            <pc:sldMk cId="2905919393" sldId="261"/>
            <ac:picMk id="42" creationId="{882F8E32-91ED-4D4C-BD1D-7E9D1503A8C7}"/>
          </ac:picMkLst>
        </pc:picChg>
        <pc:picChg chg="add mod">
          <ac:chgData name="Louise Stortenbeker" userId="efd0d386-c276-4302-af9d-74710fd69c1e" providerId="ADAL" clId="{60DBF9BB-6428-480D-8CDA-3A6F3ADE8368}" dt="2025-03-10T13:56:33.367" v="2712" actId="571"/>
          <ac:picMkLst>
            <pc:docMk/>
            <pc:sldMk cId="2905919393" sldId="261"/>
            <ac:picMk id="43" creationId="{6A2CBF75-A2D6-4CC5-AEC0-91A3242C0C10}"/>
          </ac:picMkLst>
        </pc:picChg>
        <pc:picChg chg="mod">
          <ac:chgData name="Louise Stortenbeker" userId="efd0d386-c276-4302-af9d-74710fd69c1e" providerId="ADAL" clId="{60DBF9BB-6428-480D-8CDA-3A6F3ADE8368}" dt="2025-03-10T14:35:04.898" v="3464"/>
          <ac:picMkLst>
            <pc:docMk/>
            <pc:sldMk cId="2905919393" sldId="261"/>
            <ac:picMk id="45" creationId="{56AD7789-1782-42C2-B570-25D90D025D33}"/>
          </ac:picMkLst>
        </pc:picChg>
        <pc:picChg chg="mod">
          <ac:chgData name="Louise Stortenbeker" userId="efd0d386-c276-4302-af9d-74710fd69c1e" providerId="ADAL" clId="{60DBF9BB-6428-480D-8CDA-3A6F3ADE8368}" dt="2025-03-10T14:35:04.898" v="3464"/>
          <ac:picMkLst>
            <pc:docMk/>
            <pc:sldMk cId="2905919393" sldId="261"/>
            <ac:picMk id="47" creationId="{FEB1F9CC-9F83-4A97-9BB7-47E7B37B0A4D}"/>
          </ac:picMkLst>
        </pc:picChg>
        <pc:picChg chg="del">
          <ac:chgData name="Louise Stortenbeker" userId="efd0d386-c276-4302-af9d-74710fd69c1e" providerId="ADAL" clId="{60DBF9BB-6428-480D-8CDA-3A6F3ADE8368}" dt="2025-02-28T13:57:13.012" v="23" actId="478"/>
          <ac:picMkLst>
            <pc:docMk/>
            <pc:sldMk cId="2905919393" sldId="261"/>
            <ac:picMk id="54" creationId="{201B73D2-6DA7-4E44-A2C3-C4648ECCFDC7}"/>
          </ac:picMkLst>
        </pc:picChg>
      </pc:sldChg>
      <pc:sldChg chg="addSp delSp modSp mod">
        <pc:chgData name="Louise Stortenbeker" userId="efd0d386-c276-4302-af9d-74710fd69c1e" providerId="ADAL" clId="{60DBF9BB-6428-480D-8CDA-3A6F3ADE8368}" dt="2025-03-10T14:38:46.876" v="3559" actId="1076"/>
        <pc:sldMkLst>
          <pc:docMk/>
          <pc:sldMk cId="954040041" sldId="262"/>
        </pc:sldMkLst>
        <pc:spChg chg="add mod">
          <ac:chgData name="Louise Stortenbeker" userId="efd0d386-c276-4302-af9d-74710fd69c1e" providerId="ADAL" clId="{60DBF9BB-6428-480D-8CDA-3A6F3ADE8368}" dt="2025-03-10T14:35:00.927" v="3462" actId="164"/>
          <ac:spMkLst>
            <pc:docMk/>
            <pc:sldMk cId="954040041" sldId="262"/>
            <ac:spMk id="3" creationId="{E302C889-37E5-4410-B7E5-8396817AE5F8}"/>
          </ac:spMkLst>
        </pc:spChg>
        <pc:spChg chg="add mod">
          <ac:chgData name="Louise Stortenbeker" userId="efd0d386-c276-4302-af9d-74710fd69c1e" providerId="ADAL" clId="{60DBF9BB-6428-480D-8CDA-3A6F3ADE8368}" dt="2025-03-10T12:08:07.016" v="1242" actId="164"/>
          <ac:spMkLst>
            <pc:docMk/>
            <pc:sldMk cId="954040041" sldId="262"/>
            <ac:spMk id="6" creationId="{ACB959C2-60C5-41AE-8FDC-E3522F0EE5CF}"/>
          </ac:spMkLst>
        </pc:spChg>
        <pc:spChg chg="add mod">
          <ac:chgData name="Louise Stortenbeker" userId="efd0d386-c276-4302-af9d-74710fd69c1e" providerId="ADAL" clId="{60DBF9BB-6428-480D-8CDA-3A6F3ADE8368}" dt="2025-03-10T12:08:07.016" v="1242" actId="164"/>
          <ac:spMkLst>
            <pc:docMk/>
            <pc:sldMk cId="954040041" sldId="262"/>
            <ac:spMk id="7" creationId="{390D2D7F-0F2B-4540-82A3-554121521EC6}"/>
          </ac:spMkLst>
        </pc:spChg>
        <pc:spChg chg="add mod">
          <ac:chgData name="Louise Stortenbeker" userId="efd0d386-c276-4302-af9d-74710fd69c1e" providerId="ADAL" clId="{60DBF9BB-6428-480D-8CDA-3A6F3ADE8368}" dt="2025-03-10T12:07:52.613" v="1238" actId="571"/>
          <ac:spMkLst>
            <pc:docMk/>
            <pc:sldMk cId="954040041" sldId="262"/>
            <ac:spMk id="8" creationId="{8D552A6C-4799-47A5-9453-24840A793EDD}"/>
          </ac:spMkLst>
        </pc:spChg>
        <pc:spChg chg="add mod">
          <ac:chgData name="Louise Stortenbeker" userId="efd0d386-c276-4302-af9d-74710fd69c1e" providerId="ADAL" clId="{60DBF9BB-6428-480D-8CDA-3A6F3ADE8368}" dt="2025-03-10T12:07:56.069" v="1240" actId="1076"/>
          <ac:spMkLst>
            <pc:docMk/>
            <pc:sldMk cId="954040041" sldId="262"/>
            <ac:spMk id="9" creationId="{BBB0B72F-F8E7-4DBF-B6E2-00D29F1B965A}"/>
          </ac:spMkLst>
        </pc:spChg>
        <pc:spChg chg="add mod">
          <ac:chgData name="Louise Stortenbeker" userId="efd0d386-c276-4302-af9d-74710fd69c1e" providerId="ADAL" clId="{60DBF9BB-6428-480D-8CDA-3A6F3ADE8368}" dt="2025-03-10T12:07:52.613" v="1238" actId="571"/>
          <ac:spMkLst>
            <pc:docMk/>
            <pc:sldMk cId="954040041" sldId="262"/>
            <ac:spMk id="11" creationId="{46B9B205-0738-4C44-9639-E670E7BFA59F}"/>
          </ac:spMkLst>
        </pc:spChg>
        <pc:spChg chg="del">
          <ac:chgData name="Louise Stortenbeker" userId="efd0d386-c276-4302-af9d-74710fd69c1e" providerId="ADAL" clId="{60DBF9BB-6428-480D-8CDA-3A6F3ADE8368}" dt="2025-02-28T13:57:16.186" v="24" actId="478"/>
          <ac:spMkLst>
            <pc:docMk/>
            <pc:sldMk cId="954040041" sldId="262"/>
            <ac:spMk id="13" creationId="{649959F5-33D1-4914-9D0B-3739A0179C26}"/>
          </ac:spMkLst>
        </pc:spChg>
        <pc:spChg chg="add mod">
          <ac:chgData name="Louise Stortenbeker" userId="efd0d386-c276-4302-af9d-74710fd69c1e" providerId="ADAL" clId="{60DBF9BB-6428-480D-8CDA-3A6F3ADE8368}" dt="2025-03-10T14:38:33.645" v="3555" actId="1035"/>
          <ac:spMkLst>
            <pc:docMk/>
            <pc:sldMk cId="954040041" sldId="262"/>
            <ac:spMk id="15" creationId="{CEA6B136-5570-4498-BD29-5C2547C7251C}"/>
          </ac:spMkLst>
        </pc:spChg>
        <pc:spChg chg="add mod">
          <ac:chgData name="Louise Stortenbeker" userId="efd0d386-c276-4302-af9d-74710fd69c1e" providerId="ADAL" clId="{60DBF9BB-6428-480D-8CDA-3A6F3ADE8368}" dt="2025-03-10T14:38:33.645" v="3555" actId="1035"/>
          <ac:spMkLst>
            <pc:docMk/>
            <pc:sldMk cId="954040041" sldId="262"/>
            <ac:spMk id="16" creationId="{A29244C0-5BBF-41C3-BB56-BC01D8794EF8}"/>
          </ac:spMkLst>
        </pc:spChg>
        <pc:spChg chg="add del mod">
          <ac:chgData name="Louise Stortenbeker" userId="efd0d386-c276-4302-af9d-74710fd69c1e" providerId="ADAL" clId="{60DBF9BB-6428-480D-8CDA-3A6F3ADE8368}" dt="2025-03-10T12:55:02.090" v="1803" actId="478"/>
          <ac:spMkLst>
            <pc:docMk/>
            <pc:sldMk cId="954040041" sldId="262"/>
            <ac:spMk id="17" creationId="{16C116AC-47AF-4E7B-9A18-92D4F8A7A832}"/>
          </ac:spMkLst>
        </pc:spChg>
        <pc:spChg chg="add del mod">
          <ac:chgData name="Louise Stortenbeker" userId="efd0d386-c276-4302-af9d-74710fd69c1e" providerId="ADAL" clId="{60DBF9BB-6428-480D-8CDA-3A6F3ADE8368}" dt="2025-03-10T12:59:20.458" v="2012" actId="478"/>
          <ac:spMkLst>
            <pc:docMk/>
            <pc:sldMk cId="954040041" sldId="262"/>
            <ac:spMk id="18" creationId="{64EB2A3E-35EA-417E-A7CD-8F1284231E06}"/>
          </ac:spMkLst>
        </pc:spChg>
        <pc:spChg chg="del">
          <ac:chgData name="Louise Stortenbeker" userId="efd0d386-c276-4302-af9d-74710fd69c1e" providerId="ADAL" clId="{60DBF9BB-6428-480D-8CDA-3A6F3ADE8368}" dt="2025-02-28T13:57:20.064" v="25" actId="478"/>
          <ac:spMkLst>
            <pc:docMk/>
            <pc:sldMk cId="954040041" sldId="262"/>
            <ac:spMk id="19" creationId="{3FE4FDB1-735A-4929-BFC7-F6401F783E1E}"/>
          </ac:spMkLst>
        </pc:spChg>
        <pc:spChg chg="add del mod">
          <ac:chgData name="Louise Stortenbeker" userId="efd0d386-c276-4302-af9d-74710fd69c1e" providerId="ADAL" clId="{60DBF9BB-6428-480D-8CDA-3A6F3ADE8368}" dt="2025-03-10T12:29:20.418" v="1705" actId="478"/>
          <ac:spMkLst>
            <pc:docMk/>
            <pc:sldMk cId="954040041" sldId="262"/>
            <ac:spMk id="21" creationId="{2B4AEA80-7E8C-4D36-8020-55EE250795A2}"/>
          </ac:spMkLst>
        </pc:spChg>
        <pc:spChg chg="add mod">
          <ac:chgData name="Louise Stortenbeker" userId="efd0d386-c276-4302-af9d-74710fd69c1e" providerId="ADAL" clId="{60DBF9BB-6428-480D-8CDA-3A6F3ADE8368}" dt="2025-03-10T14:38:39.428" v="3558" actId="1035"/>
          <ac:spMkLst>
            <pc:docMk/>
            <pc:sldMk cId="954040041" sldId="262"/>
            <ac:spMk id="28" creationId="{98732905-A92A-4AD2-AFED-8AEDA444EA5B}"/>
          </ac:spMkLst>
        </pc:spChg>
        <pc:spChg chg="add del mod">
          <ac:chgData name="Louise Stortenbeker" userId="efd0d386-c276-4302-af9d-74710fd69c1e" providerId="ADAL" clId="{60DBF9BB-6428-480D-8CDA-3A6F3ADE8368}" dt="2025-02-28T13:55:45.963" v="11" actId="21"/>
          <ac:spMkLst>
            <pc:docMk/>
            <pc:sldMk cId="954040041" sldId="262"/>
            <ac:spMk id="28" creationId="{B6625398-C9EC-4226-964D-02FDC4FDA27C}"/>
          </ac:spMkLst>
        </pc:spChg>
        <pc:spChg chg="add mod">
          <ac:chgData name="Louise Stortenbeker" userId="efd0d386-c276-4302-af9d-74710fd69c1e" providerId="ADAL" clId="{60DBF9BB-6428-480D-8CDA-3A6F3ADE8368}" dt="2025-03-10T14:38:46.876" v="3559" actId="1076"/>
          <ac:spMkLst>
            <pc:docMk/>
            <pc:sldMk cId="954040041" sldId="262"/>
            <ac:spMk id="31" creationId="{15DEA1CC-2A71-4AB5-BC15-33D135D5273D}"/>
          </ac:spMkLst>
        </pc:spChg>
        <pc:spChg chg="del">
          <ac:chgData name="Louise Stortenbeker" userId="efd0d386-c276-4302-af9d-74710fd69c1e" providerId="ADAL" clId="{60DBF9BB-6428-480D-8CDA-3A6F3ADE8368}" dt="2025-02-28T13:57:16.186" v="24" actId="478"/>
          <ac:spMkLst>
            <pc:docMk/>
            <pc:sldMk cId="954040041" sldId="262"/>
            <ac:spMk id="31" creationId="{4A133761-8735-4993-AF93-75A0F3AD508C}"/>
          </ac:spMkLst>
        </pc:spChg>
        <pc:spChg chg="add mod">
          <ac:chgData name="Louise Stortenbeker" userId="efd0d386-c276-4302-af9d-74710fd69c1e" providerId="ADAL" clId="{60DBF9BB-6428-480D-8CDA-3A6F3ADE8368}" dt="2025-03-10T14:38:39.428" v="3558" actId="1035"/>
          <ac:spMkLst>
            <pc:docMk/>
            <pc:sldMk cId="954040041" sldId="262"/>
            <ac:spMk id="33" creationId="{7D716974-929E-47BE-8CF5-EC03F3E00998}"/>
          </ac:spMkLst>
        </pc:spChg>
        <pc:spChg chg="del">
          <ac:chgData name="Louise Stortenbeker" userId="efd0d386-c276-4302-af9d-74710fd69c1e" providerId="ADAL" clId="{60DBF9BB-6428-480D-8CDA-3A6F3ADE8368}" dt="2025-02-28T13:57:16.186" v="24" actId="478"/>
          <ac:spMkLst>
            <pc:docMk/>
            <pc:sldMk cId="954040041" sldId="262"/>
            <ac:spMk id="37" creationId="{B9D8CA58-C36C-4D44-90AD-7FA8148382A7}"/>
          </ac:spMkLst>
        </pc:spChg>
        <pc:spChg chg="add mod">
          <ac:chgData name="Louise Stortenbeker" userId="efd0d386-c276-4302-af9d-74710fd69c1e" providerId="ADAL" clId="{60DBF9BB-6428-480D-8CDA-3A6F3ADE8368}" dt="2025-03-10T14:38:06.983" v="3541" actId="1035"/>
          <ac:spMkLst>
            <pc:docMk/>
            <pc:sldMk cId="954040041" sldId="262"/>
            <ac:spMk id="38" creationId="{4220CD19-68E8-4C1F-BDAE-2DA961807285}"/>
          </ac:spMkLst>
        </pc:spChg>
        <pc:spChg chg="del">
          <ac:chgData name="Louise Stortenbeker" userId="efd0d386-c276-4302-af9d-74710fd69c1e" providerId="ADAL" clId="{60DBF9BB-6428-480D-8CDA-3A6F3ADE8368}" dt="2025-02-28T13:57:16.186" v="24" actId="478"/>
          <ac:spMkLst>
            <pc:docMk/>
            <pc:sldMk cId="954040041" sldId="262"/>
            <ac:spMk id="39" creationId="{9FC0C726-13F1-4195-8DE6-B010B5668202}"/>
          </ac:spMkLst>
        </pc:spChg>
        <pc:spChg chg="add mod">
          <ac:chgData name="Louise Stortenbeker" userId="efd0d386-c276-4302-af9d-74710fd69c1e" providerId="ADAL" clId="{60DBF9BB-6428-480D-8CDA-3A6F3ADE8368}" dt="2025-03-10T14:38:06.983" v="3541" actId="1035"/>
          <ac:spMkLst>
            <pc:docMk/>
            <pc:sldMk cId="954040041" sldId="262"/>
            <ac:spMk id="40" creationId="{5444EB18-3459-442B-A9B2-51BB20CB1CAD}"/>
          </ac:spMkLst>
        </pc:spChg>
        <pc:spChg chg="add mod ord">
          <ac:chgData name="Louise Stortenbeker" userId="efd0d386-c276-4302-af9d-74710fd69c1e" providerId="ADAL" clId="{60DBF9BB-6428-480D-8CDA-3A6F3ADE8368}" dt="2025-03-10T14:38:06.983" v="3541" actId="1035"/>
          <ac:spMkLst>
            <pc:docMk/>
            <pc:sldMk cId="954040041" sldId="262"/>
            <ac:spMk id="41" creationId="{719AE3D7-F7DF-4E8D-8A98-8C8ADC1DFDB2}"/>
          </ac:spMkLst>
        </pc:spChg>
        <pc:spChg chg="add mod">
          <ac:chgData name="Louise Stortenbeker" userId="efd0d386-c276-4302-af9d-74710fd69c1e" providerId="ADAL" clId="{60DBF9BB-6428-480D-8CDA-3A6F3ADE8368}" dt="2025-03-10T14:38:15.845" v="3542" actId="1076"/>
          <ac:spMkLst>
            <pc:docMk/>
            <pc:sldMk cId="954040041" sldId="262"/>
            <ac:spMk id="43" creationId="{406E52F9-D8E8-4BDC-A1A9-65D7C07ECDF8}"/>
          </ac:spMkLst>
        </pc:spChg>
        <pc:spChg chg="add mod">
          <ac:chgData name="Louise Stortenbeker" userId="efd0d386-c276-4302-af9d-74710fd69c1e" providerId="ADAL" clId="{60DBF9BB-6428-480D-8CDA-3A6F3ADE8368}" dt="2025-03-10T14:38:28.038" v="3548" actId="20577"/>
          <ac:spMkLst>
            <pc:docMk/>
            <pc:sldMk cId="954040041" sldId="262"/>
            <ac:spMk id="45" creationId="{988AD360-BBF9-4F0E-85DC-4FD030504591}"/>
          </ac:spMkLst>
        </pc:spChg>
        <pc:spChg chg="del">
          <ac:chgData name="Louise Stortenbeker" userId="efd0d386-c276-4302-af9d-74710fd69c1e" providerId="ADAL" clId="{60DBF9BB-6428-480D-8CDA-3A6F3ADE8368}" dt="2025-02-28T13:57:16.186" v="24" actId="478"/>
          <ac:spMkLst>
            <pc:docMk/>
            <pc:sldMk cId="954040041" sldId="262"/>
            <ac:spMk id="46" creationId="{48CE88C2-C209-42A8-AD6F-AF3DCE4B5BF8}"/>
          </ac:spMkLst>
        </pc:spChg>
        <pc:spChg chg="add del mod">
          <ac:chgData name="Louise Stortenbeker" userId="efd0d386-c276-4302-af9d-74710fd69c1e" providerId="ADAL" clId="{60DBF9BB-6428-480D-8CDA-3A6F3ADE8368}" dt="2025-03-10T14:33:47.820" v="3458" actId="478"/>
          <ac:spMkLst>
            <pc:docMk/>
            <pc:sldMk cId="954040041" sldId="262"/>
            <ac:spMk id="46" creationId="{B5F40CAB-8C9E-45F8-95B8-399F1A21F600}"/>
          </ac:spMkLst>
        </pc:spChg>
        <pc:spChg chg="add mod">
          <ac:chgData name="Louise Stortenbeker" userId="efd0d386-c276-4302-af9d-74710fd69c1e" providerId="ADAL" clId="{60DBF9BB-6428-480D-8CDA-3A6F3ADE8368}" dt="2025-03-10T14:37:47.037" v="3519" actId="1076"/>
          <ac:spMkLst>
            <pc:docMk/>
            <pc:sldMk cId="954040041" sldId="262"/>
            <ac:spMk id="47" creationId="{12439001-4CE7-4952-8035-A967B5E3AF57}"/>
          </ac:spMkLst>
        </pc:spChg>
        <pc:spChg chg="del">
          <ac:chgData name="Louise Stortenbeker" userId="efd0d386-c276-4302-af9d-74710fd69c1e" providerId="ADAL" clId="{60DBF9BB-6428-480D-8CDA-3A6F3ADE8368}" dt="2025-02-28T13:57:16.186" v="24" actId="478"/>
          <ac:spMkLst>
            <pc:docMk/>
            <pc:sldMk cId="954040041" sldId="262"/>
            <ac:spMk id="49" creationId="{FE5D664E-4940-457A-B340-CA6B68D6A520}"/>
          </ac:spMkLst>
        </pc:spChg>
        <pc:grpChg chg="del">
          <ac:chgData name="Louise Stortenbeker" userId="efd0d386-c276-4302-af9d-74710fd69c1e" providerId="ADAL" clId="{60DBF9BB-6428-480D-8CDA-3A6F3ADE8368}" dt="2025-02-28T13:57:16.186" v="24" actId="478"/>
          <ac:grpSpMkLst>
            <pc:docMk/>
            <pc:sldMk cId="954040041" sldId="262"/>
            <ac:grpSpMk id="4" creationId="{F7193482-5E8F-469F-96B8-1758A24A050F}"/>
          </ac:grpSpMkLst>
        </pc:grpChg>
        <pc:grpChg chg="add mod">
          <ac:chgData name="Louise Stortenbeker" userId="efd0d386-c276-4302-af9d-74710fd69c1e" providerId="ADAL" clId="{60DBF9BB-6428-480D-8CDA-3A6F3ADE8368}" dt="2025-03-10T14:35:00.927" v="3462" actId="164"/>
          <ac:grpSpMkLst>
            <pc:docMk/>
            <pc:sldMk cId="954040041" sldId="262"/>
            <ac:grpSpMk id="10" creationId="{38427EA6-E79E-4710-9972-3F94F1B86492}"/>
          </ac:grpSpMkLst>
        </pc:grpChg>
        <pc:grpChg chg="add mod">
          <ac:chgData name="Louise Stortenbeker" userId="efd0d386-c276-4302-af9d-74710fd69c1e" providerId="ADAL" clId="{60DBF9BB-6428-480D-8CDA-3A6F3ADE8368}" dt="2025-03-10T14:35:00.927" v="3462" actId="164"/>
          <ac:grpSpMkLst>
            <pc:docMk/>
            <pc:sldMk cId="954040041" sldId="262"/>
            <ac:grpSpMk id="12" creationId="{D2E2C79D-7F76-4B36-A0BA-86CCBBAEBF3A}"/>
          </ac:grpSpMkLst>
        </pc:grpChg>
        <pc:grpChg chg="add del mod">
          <ac:chgData name="Louise Stortenbeker" userId="efd0d386-c276-4302-af9d-74710fd69c1e" providerId="ADAL" clId="{60DBF9BB-6428-480D-8CDA-3A6F3ADE8368}" dt="2025-03-10T14:35:02.336" v="3463" actId="21"/>
          <ac:grpSpMkLst>
            <pc:docMk/>
            <pc:sldMk cId="954040041" sldId="262"/>
            <ac:grpSpMk id="49" creationId="{46FF126D-E9E2-45B5-8FCB-AD7378487721}"/>
          </ac:grpSpMkLst>
        </pc:grpChg>
        <pc:picChg chg="add mod modCrop">
          <ac:chgData name="Louise Stortenbeker" userId="efd0d386-c276-4302-af9d-74710fd69c1e" providerId="ADAL" clId="{60DBF9BB-6428-480D-8CDA-3A6F3ADE8368}" dt="2025-03-10T14:35:00.927" v="3462" actId="164"/>
          <ac:picMkLst>
            <pc:docMk/>
            <pc:sldMk cId="954040041" sldId="262"/>
            <ac:picMk id="2" creationId="{5F44DD18-5E8F-4BAC-B0D5-0A818A857413}"/>
          </ac:picMkLst>
        </pc:picChg>
        <pc:picChg chg="del">
          <ac:chgData name="Louise Stortenbeker" userId="efd0d386-c276-4302-af9d-74710fd69c1e" providerId="ADAL" clId="{60DBF9BB-6428-480D-8CDA-3A6F3ADE8368}" dt="2025-02-28T13:57:16.186" v="24" actId="478"/>
          <ac:picMkLst>
            <pc:docMk/>
            <pc:sldMk cId="954040041" sldId="262"/>
            <ac:picMk id="3" creationId="{10F13F87-BCDF-42E0-8707-DFF53D13C006}"/>
          </ac:picMkLst>
        </pc:picChg>
        <pc:picChg chg="add del mod modCrop">
          <ac:chgData name="Louise Stortenbeker" userId="efd0d386-c276-4302-af9d-74710fd69c1e" providerId="ADAL" clId="{60DBF9BB-6428-480D-8CDA-3A6F3ADE8368}" dt="2025-03-10T12:05:14.437" v="1154" actId="478"/>
          <ac:picMkLst>
            <pc:docMk/>
            <pc:sldMk cId="954040041" sldId="262"/>
            <ac:picMk id="4" creationId="{BA5244D9-BF34-4890-8D84-FD0796E5EC62}"/>
          </ac:picMkLst>
        </pc:picChg>
        <pc:picChg chg="add mod modCrop">
          <ac:chgData name="Louise Stortenbeker" userId="efd0d386-c276-4302-af9d-74710fd69c1e" providerId="ADAL" clId="{60DBF9BB-6428-480D-8CDA-3A6F3ADE8368}" dt="2025-03-10T14:35:00.927" v="3462" actId="164"/>
          <ac:picMkLst>
            <pc:docMk/>
            <pc:sldMk cId="954040041" sldId="262"/>
            <ac:picMk id="5" creationId="{46125FC5-6462-46BB-86EA-92ADA7C6B8AF}"/>
          </ac:picMkLst>
        </pc:picChg>
        <pc:picChg chg="del">
          <ac:chgData name="Louise Stortenbeker" userId="efd0d386-c276-4302-af9d-74710fd69c1e" providerId="ADAL" clId="{60DBF9BB-6428-480D-8CDA-3A6F3ADE8368}" dt="2025-02-28T13:57:16.186" v="24" actId="478"/>
          <ac:picMkLst>
            <pc:docMk/>
            <pc:sldMk cId="954040041" sldId="262"/>
            <ac:picMk id="9" creationId="{77F4CDEE-18EA-442C-91D0-3A6F0A22C658}"/>
          </ac:picMkLst>
        </pc:picChg>
        <pc:picChg chg="del">
          <ac:chgData name="Louise Stortenbeker" userId="efd0d386-c276-4302-af9d-74710fd69c1e" providerId="ADAL" clId="{60DBF9BB-6428-480D-8CDA-3A6F3ADE8368}" dt="2025-02-28T13:57:16.186" v="24" actId="478"/>
          <ac:picMkLst>
            <pc:docMk/>
            <pc:sldMk cId="954040041" sldId="262"/>
            <ac:picMk id="11" creationId="{C82DFE6A-C757-4129-BA57-CDD52DF5F800}"/>
          </ac:picMkLst>
        </pc:picChg>
        <pc:picChg chg="add del mod">
          <ac:chgData name="Louise Stortenbeker" userId="efd0d386-c276-4302-af9d-74710fd69c1e" providerId="ADAL" clId="{60DBF9BB-6428-480D-8CDA-3A6F3ADE8368}" dt="2025-03-10T12:48:01.701" v="1733" actId="478"/>
          <ac:picMkLst>
            <pc:docMk/>
            <pc:sldMk cId="954040041" sldId="262"/>
            <ac:picMk id="13" creationId="{1FFB039D-4FF7-4D72-988E-4F920EEB905C}"/>
          </ac:picMkLst>
        </pc:picChg>
        <pc:picChg chg="add del mod">
          <ac:chgData name="Louise Stortenbeker" userId="efd0d386-c276-4302-af9d-74710fd69c1e" providerId="ADAL" clId="{60DBF9BB-6428-480D-8CDA-3A6F3ADE8368}" dt="2025-03-10T12:20:55.202" v="1674" actId="478"/>
          <ac:picMkLst>
            <pc:docMk/>
            <pc:sldMk cId="954040041" sldId="262"/>
            <ac:picMk id="14" creationId="{15C11FD1-FDDF-4DAE-BA3B-9B0C159B4F75}"/>
          </ac:picMkLst>
        </pc:picChg>
        <pc:picChg chg="del">
          <ac:chgData name="Louise Stortenbeker" userId="efd0d386-c276-4302-af9d-74710fd69c1e" providerId="ADAL" clId="{60DBF9BB-6428-480D-8CDA-3A6F3ADE8368}" dt="2025-02-28T13:57:16.186" v="24" actId="478"/>
          <ac:picMkLst>
            <pc:docMk/>
            <pc:sldMk cId="954040041" sldId="262"/>
            <ac:picMk id="14" creationId="{733471A9-B026-4837-86B7-215C22A4BE8C}"/>
          </ac:picMkLst>
        </pc:picChg>
        <pc:picChg chg="del">
          <ac:chgData name="Louise Stortenbeker" userId="efd0d386-c276-4302-af9d-74710fd69c1e" providerId="ADAL" clId="{60DBF9BB-6428-480D-8CDA-3A6F3ADE8368}" dt="2025-02-28T13:57:16.186" v="24" actId="478"/>
          <ac:picMkLst>
            <pc:docMk/>
            <pc:sldMk cId="954040041" sldId="262"/>
            <ac:picMk id="20" creationId="{1D69F115-D4CE-4185-86E3-866ABBE48FDD}"/>
          </ac:picMkLst>
        </pc:picChg>
        <pc:picChg chg="add del mod modCrop">
          <ac:chgData name="Louise Stortenbeker" userId="efd0d386-c276-4302-af9d-74710fd69c1e" providerId="ADAL" clId="{60DBF9BB-6428-480D-8CDA-3A6F3ADE8368}" dt="2025-03-10T12:47:46.178" v="1725" actId="478"/>
          <ac:picMkLst>
            <pc:docMk/>
            <pc:sldMk cId="954040041" sldId="262"/>
            <ac:picMk id="20" creationId="{DCA5B59D-F331-47C1-875F-96434894263D}"/>
          </ac:picMkLst>
        </pc:picChg>
        <pc:picChg chg="del">
          <ac:chgData name="Louise Stortenbeker" userId="efd0d386-c276-4302-af9d-74710fd69c1e" providerId="ADAL" clId="{60DBF9BB-6428-480D-8CDA-3A6F3ADE8368}" dt="2025-02-28T13:57:16.186" v="24" actId="478"/>
          <ac:picMkLst>
            <pc:docMk/>
            <pc:sldMk cId="954040041" sldId="262"/>
            <ac:picMk id="21" creationId="{F32C71C1-6492-4A4C-AD5F-D9F9021549C0}"/>
          </ac:picMkLst>
        </pc:picChg>
        <pc:picChg chg="del">
          <ac:chgData name="Louise Stortenbeker" userId="efd0d386-c276-4302-af9d-74710fd69c1e" providerId="ADAL" clId="{60DBF9BB-6428-480D-8CDA-3A6F3ADE8368}" dt="2025-02-28T13:57:16.186" v="24" actId="478"/>
          <ac:picMkLst>
            <pc:docMk/>
            <pc:sldMk cId="954040041" sldId="262"/>
            <ac:picMk id="22" creationId="{4F5EBCD8-71CC-407C-BD90-C3561A00A569}"/>
          </ac:picMkLst>
        </pc:picChg>
        <pc:picChg chg="add del mod">
          <ac:chgData name="Louise Stortenbeker" userId="efd0d386-c276-4302-af9d-74710fd69c1e" providerId="ADAL" clId="{60DBF9BB-6428-480D-8CDA-3A6F3ADE8368}" dt="2025-03-10T12:48:00.084" v="1732" actId="478"/>
          <ac:picMkLst>
            <pc:docMk/>
            <pc:sldMk cId="954040041" sldId="262"/>
            <ac:picMk id="22" creationId="{DEB01134-4EF6-4F03-94B1-92B0A6FB9631}"/>
          </ac:picMkLst>
        </pc:picChg>
        <pc:picChg chg="add mod">
          <ac:chgData name="Louise Stortenbeker" userId="efd0d386-c276-4302-af9d-74710fd69c1e" providerId="ADAL" clId="{60DBF9BB-6428-480D-8CDA-3A6F3ADE8368}" dt="2025-03-10T14:38:33.645" v="3555" actId="1035"/>
          <ac:picMkLst>
            <pc:docMk/>
            <pc:sldMk cId="954040041" sldId="262"/>
            <ac:picMk id="24" creationId="{B9F0F78F-1D2B-4381-9CC6-0999C966BADB}"/>
          </ac:picMkLst>
        </pc:picChg>
        <pc:picChg chg="add mod">
          <ac:chgData name="Louise Stortenbeker" userId="efd0d386-c276-4302-af9d-74710fd69c1e" providerId="ADAL" clId="{60DBF9BB-6428-480D-8CDA-3A6F3ADE8368}" dt="2025-03-10T14:38:33.645" v="3555" actId="1035"/>
          <ac:picMkLst>
            <pc:docMk/>
            <pc:sldMk cId="954040041" sldId="262"/>
            <ac:picMk id="26" creationId="{AC6E19CC-D942-4F35-AB20-55FC120A3524}"/>
          </ac:picMkLst>
        </pc:picChg>
        <pc:picChg chg="add mod">
          <ac:chgData name="Louise Stortenbeker" userId="efd0d386-c276-4302-af9d-74710fd69c1e" providerId="ADAL" clId="{60DBF9BB-6428-480D-8CDA-3A6F3ADE8368}" dt="2025-03-10T14:38:39.428" v="3558" actId="1035"/>
          <ac:picMkLst>
            <pc:docMk/>
            <pc:sldMk cId="954040041" sldId="262"/>
            <ac:picMk id="29" creationId="{C5AEBAC4-2CA0-41D0-9B9C-CFFE47E6D8EC}"/>
          </ac:picMkLst>
        </pc:picChg>
        <pc:picChg chg="add mod">
          <ac:chgData name="Louise Stortenbeker" userId="efd0d386-c276-4302-af9d-74710fd69c1e" providerId="ADAL" clId="{60DBF9BB-6428-480D-8CDA-3A6F3ADE8368}" dt="2025-03-10T14:38:39.428" v="3558" actId="1035"/>
          <ac:picMkLst>
            <pc:docMk/>
            <pc:sldMk cId="954040041" sldId="262"/>
            <ac:picMk id="35" creationId="{D8AC255F-4676-46D3-B8DE-C12278C26941}"/>
          </ac:picMkLst>
        </pc:picChg>
        <pc:picChg chg="add mod modCrop">
          <ac:chgData name="Louise Stortenbeker" userId="efd0d386-c276-4302-af9d-74710fd69c1e" providerId="ADAL" clId="{60DBF9BB-6428-480D-8CDA-3A6F3ADE8368}" dt="2025-03-10T14:38:39.428" v="3558" actId="1035"/>
          <ac:picMkLst>
            <pc:docMk/>
            <pc:sldMk cId="954040041" sldId="262"/>
            <ac:picMk id="37" creationId="{92FAFE28-250F-45E2-A5BC-BC3200EB3C99}"/>
          </ac:picMkLst>
        </pc:picChg>
        <pc:picChg chg="add mod modCrop">
          <ac:chgData name="Louise Stortenbeker" userId="efd0d386-c276-4302-af9d-74710fd69c1e" providerId="ADAL" clId="{60DBF9BB-6428-480D-8CDA-3A6F3ADE8368}" dt="2025-03-10T14:38:06.983" v="3541" actId="1035"/>
          <ac:picMkLst>
            <pc:docMk/>
            <pc:sldMk cId="954040041" sldId="262"/>
            <ac:picMk id="39" creationId="{57260CAF-8CDC-4C89-B05A-2AA80D18CAC4}"/>
          </ac:picMkLst>
        </pc:picChg>
        <pc:picChg chg="add mod">
          <ac:chgData name="Louise Stortenbeker" userId="efd0d386-c276-4302-af9d-74710fd69c1e" providerId="ADAL" clId="{60DBF9BB-6428-480D-8CDA-3A6F3ADE8368}" dt="2025-03-10T14:38:15.845" v="3542" actId="1076"/>
          <ac:picMkLst>
            <pc:docMk/>
            <pc:sldMk cId="954040041" sldId="262"/>
            <ac:picMk id="42" creationId="{33AB45A8-6B5B-434F-A893-F755E8F07F25}"/>
          </ac:picMkLst>
        </pc:picChg>
        <pc:picChg chg="del">
          <ac:chgData name="Louise Stortenbeker" userId="efd0d386-c276-4302-af9d-74710fd69c1e" providerId="ADAL" clId="{60DBF9BB-6428-480D-8CDA-3A6F3ADE8368}" dt="2025-02-28T13:57:16.186" v="24" actId="478"/>
          <ac:picMkLst>
            <pc:docMk/>
            <pc:sldMk cId="954040041" sldId="262"/>
            <ac:picMk id="47" creationId="{82C740AB-60B1-4116-AB5C-3F6D986BE643}"/>
          </ac:picMkLst>
        </pc:picChg>
        <pc:picChg chg="add mod">
          <ac:chgData name="Louise Stortenbeker" userId="efd0d386-c276-4302-af9d-74710fd69c1e" providerId="ADAL" clId="{60DBF9BB-6428-480D-8CDA-3A6F3ADE8368}" dt="2025-03-10T14:37:59.509" v="3522" actId="1076"/>
          <ac:picMkLst>
            <pc:docMk/>
            <pc:sldMk cId="954040041" sldId="262"/>
            <ac:picMk id="48" creationId="{3BFC5A39-39FF-4FE1-B315-51197F6D746F}"/>
          </ac:picMkLst>
        </pc:picChg>
        <pc:picChg chg="del">
          <ac:chgData name="Louise Stortenbeker" userId="efd0d386-c276-4302-af9d-74710fd69c1e" providerId="ADAL" clId="{60DBF9BB-6428-480D-8CDA-3A6F3ADE8368}" dt="2025-02-28T13:57:16.186" v="24" actId="478"/>
          <ac:picMkLst>
            <pc:docMk/>
            <pc:sldMk cId="954040041" sldId="262"/>
            <ac:picMk id="48" creationId="{9272B585-2A01-4C2E-8AC5-724BFECABC6E}"/>
          </ac:picMkLst>
        </pc:picChg>
        <pc:picChg chg="del">
          <ac:chgData name="Louise Stortenbeker" userId="efd0d386-c276-4302-af9d-74710fd69c1e" providerId="ADAL" clId="{60DBF9BB-6428-480D-8CDA-3A6F3ADE8368}" dt="2025-02-28T13:57:16.186" v="24" actId="478"/>
          <ac:picMkLst>
            <pc:docMk/>
            <pc:sldMk cId="954040041" sldId="262"/>
            <ac:picMk id="51" creationId="{514745CE-C372-4B50-A9A0-A9F3C592A48A}"/>
          </ac:picMkLst>
        </pc:picChg>
        <pc:picChg chg="del">
          <ac:chgData name="Louise Stortenbeker" userId="efd0d386-c276-4302-af9d-74710fd69c1e" providerId="ADAL" clId="{60DBF9BB-6428-480D-8CDA-3A6F3ADE8368}" dt="2025-02-28T13:57:16.186" v="24" actId="478"/>
          <ac:picMkLst>
            <pc:docMk/>
            <pc:sldMk cId="954040041" sldId="262"/>
            <ac:picMk id="52" creationId="{3451633D-0BCF-4EAD-886F-1B5DBCD36A34}"/>
          </ac:picMkLst>
        </pc:picChg>
        <pc:picChg chg="del">
          <ac:chgData name="Louise Stortenbeker" userId="efd0d386-c276-4302-af9d-74710fd69c1e" providerId="ADAL" clId="{60DBF9BB-6428-480D-8CDA-3A6F3ADE8368}" dt="2025-02-28T13:57:16.186" v="24" actId="478"/>
          <ac:picMkLst>
            <pc:docMk/>
            <pc:sldMk cId="954040041" sldId="262"/>
            <ac:picMk id="54" creationId="{8798CE1C-8B76-4178-A015-B4A5A3D61A00}"/>
          </ac:picMkLst>
        </pc:picChg>
      </pc:sldChg>
      <pc:sldChg chg="addSp delSp modSp mod">
        <pc:chgData name="Louise Stortenbeker" userId="efd0d386-c276-4302-af9d-74710fd69c1e" providerId="ADAL" clId="{60DBF9BB-6428-480D-8CDA-3A6F3ADE8368}" dt="2025-03-10T13:50:56.099" v="2661" actId="1037"/>
        <pc:sldMkLst>
          <pc:docMk/>
          <pc:sldMk cId="2483152510" sldId="265"/>
        </pc:sldMkLst>
        <pc:spChg chg="add mod">
          <ac:chgData name="Louise Stortenbeker" userId="efd0d386-c276-4302-af9d-74710fd69c1e" providerId="ADAL" clId="{60DBF9BB-6428-480D-8CDA-3A6F3ADE8368}" dt="2025-03-10T13:50:56.099" v="2661" actId="1037"/>
          <ac:spMkLst>
            <pc:docMk/>
            <pc:sldMk cId="2483152510" sldId="265"/>
            <ac:spMk id="3" creationId="{E5718B7F-5096-4F78-8320-5A8B59403335}"/>
          </ac:spMkLst>
        </pc:spChg>
        <pc:spChg chg="mod">
          <ac:chgData name="Louise Stortenbeker" userId="efd0d386-c276-4302-af9d-74710fd69c1e" providerId="ADAL" clId="{60DBF9BB-6428-480D-8CDA-3A6F3ADE8368}" dt="2025-03-10T13:50:05.753" v="2638" actId="21"/>
          <ac:spMkLst>
            <pc:docMk/>
            <pc:sldMk cId="2483152510" sldId="265"/>
            <ac:spMk id="23" creationId="{40ED7962-F382-4AEB-8EF7-FFEDEE0287E6}"/>
          </ac:spMkLst>
        </pc:spChg>
        <pc:picChg chg="add del mod">
          <ac:chgData name="Louise Stortenbeker" userId="efd0d386-c276-4302-af9d-74710fd69c1e" providerId="ADAL" clId="{60DBF9BB-6428-480D-8CDA-3A6F3ADE8368}" dt="2025-03-10T13:11:07.342" v="2192" actId="21"/>
          <ac:picMkLst>
            <pc:docMk/>
            <pc:sldMk cId="2483152510" sldId="265"/>
            <ac:picMk id="22" creationId="{2E60C25E-D4DF-41E7-80EE-EDD9AFBCC454}"/>
          </ac:picMkLst>
        </pc:picChg>
      </pc:sldChg>
      <pc:sldMasterChg chg="addSp delSp modSp mod">
        <pc:chgData name="Louise Stortenbeker" userId="efd0d386-c276-4302-af9d-74710fd69c1e" providerId="ADAL" clId="{60DBF9BB-6428-480D-8CDA-3A6F3ADE8368}" dt="2025-02-28T13:56:00.605" v="12"/>
        <pc:sldMasterMkLst>
          <pc:docMk/>
          <pc:sldMasterMk cId="2374853589" sldId="2147483660"/>
        </pc:sldMasterMkLst>
        <pc:spChg chg="add del mod">
          <ac:chgData name="Louise Stortenbeker" userId="efd0d386-c276-4302-af9d-74710fd69c1e" providerId="ADAL" clId="{60DBF9BB-6428-480D-8CDA-3A6F3ADE8368}" dt="2025-02-28T13:54:46.552" v="4" actId="21"/>
          <ac:spMkLst>
            <pc:docMk/>
            <pc:sldMasterMk cId="2374853589" sldId="2147483660"/>
            <ac:spMk id="2" creationId="{294B607E-B84D-4E5D-8E7F-DF534BE6658A}"/>
          </ac:spMkLst>
        </pc:spChg>
        <pc:spChg chg="add mod">
          <ac:chgData name="Louise Stortenbeker" userId="efd0d386-c276-4302-af9d-74710fd69c1e" providerId="ADAL" clId="{60DBF9BB-6428-480D-8CDA-3A6F3ADE8368}" dt="2025-02-28T13:56:00.605" v="12"/>
          <ac:spMkLst>
            <pc:docMk/>
            <pc:sldMasterMk cId="2374853589" sldId="2147483660"/>
            <ac:spMk id="3" creationId="{F2A33213-4093-47ED-A899-F6DAA542E49E}"/>
          </ac:spMkLst>
        </pc:spChg>
      </pc:sldMasterChg>
    </pc:docChg>
  </pc:docChgLst>
  <pc:docChgLst>
    <pc:chgData name="Louise Stortenbeker" userId="S::louise.stortenbeker@exmouthcollege.devon.sch.uk::efd0d386-c276-4302-af9d-74710fd69c1e" providerId="AD" clId="Web-{D17D07D4-DA95-4AF4-9B3A-7A05EF2957AB}"/>
    <pc:docChg chg="modSld">
      <pc:chgData name="Louise Stortenbeker" userId="S::louise.stortenbeker@exmouthcollege.devon.sch.uk::efd0d386-c276-4302-af9d-74710fd69c1e" providerId="AD" clId="Web-{D17D07D4-DA95-4AF4-9B3A-7A05EF2957AB}" dt="2025-03-10T15:31:33.810" v="22" actId="20577"/>
      <pc:docMkLst>
        <pc:docMk/>
      </pc:docMkLst>
      <pc:sldChg chg="modSp">
        <pc:chgData name="Louise Stortenbeker" userId="S::louise.stortenbeker@exmouthcollege.devon.sch.uk::efd0d386-c276-4302-af9d-74710fd69c1e" providerId="AD" clId="Web-{D17D07D4-DA95-4AF4-9B3A-7A05EF2957AB}" dt="2025-03-10T15:31:26.076" v="21" actId="20577"/>
        <pc:sldMkLst>
          <pc:docMk/>
          <pc:sldMk cId="2403071374" sldId="260"/>
        </pc:sldMkLst>
        <pc:spChg chg="mod">
          <ac:chgData name="Louise Stortenbeker" userId="S::louise.stortenbeker@exmouthcollege.devon.sch.uk::efd0d386-c276-4302-af9d-74710fd69c1e" providerId="AD" clId="Web-{D17D07D4-DA95-4AF4-9B3A-7A05EF2957AB}" dt="2025-03-10T15:31:14.310" v="18" actId="1076"/>
          <ac:spMkLst>
            <pc:docMk/>
            <pc:sldMk cId="2403071374" sldId="260"/>
            <ac:spMk id="41" creationId="{AB5DFB8C-9412-4CA4-8DE1-A3F0A11EE8A8}"/>
          </ac:spMkLst>
        </pc:spChg>
        <pc:spChg chg="mod">
          <ac:chgData name="Louise Stortenbeker" userId="S::louise.stortenbeker@exmouthcollege.devon.sch.uk::efd0d386-c276-4302-af9d-74710fd69c1e" providerId="AD" clId="Web-{D17D07D4-DA95-4AF4-9B3A-7A05EF2957AB}" dt="2025-03-10T15:31:06.184" v="16" actId="20577"/>
          <ac:spMkLst>
            <pc:docMk/>
            <pc:sldMk cId="2403071374" sldId="260"/>
            <ac:spMk id="43" creationId="{9ADFF378-ED25-46F4-AAC1-12689FB994C5}"/>
          </ac:spMkLst>
        </pc:spChg>
        <pc:spChg chg="mod">
          <ac:chgData name="Louise Stortenbeker" userId="S::louise.stortenbeker@exmouthcollege.devon.sch.uk::efd0d386-c276-4302-af9d-74710fd69c1e" providerId="AD" clId="Web-{D17D07D4-DA95-4AF4-9B3A-7A05EF2957AB}" dt="2025-03-10T15:31:26.076" v="21" actId="20577"/>
          <ac:spMkLst>
            <pc:docMk/>
            <pc:sldMk cId="2403071374" sldId="260"/>
            <ac:spMk id="45" creationId="{5B18374E-CE65-44AA-BAF2-5F3BC8473B98}"/>
          </ac:spMkLst>
        </pc:spChg>
      </pc:sldChg>
      <pc:sldChg chg="modSp">
        <pc:chgData name="Louise Stortenbeker" userId="S::louise.stortenbeker@exmouthcollege.devon.sch.uk::efd0d386-c276-4302-af9d-74710fd69c1e" providerId="AD" clId="Web-{D17D07D4-DA95-4AF4-9B3A-7A05EF2957AB}" dt="2025-03-10T15:30:56.293" v="14" actId="20577"/>
        <pc:sldMkLst>
          <pc:docMk/>
          <pc:sldMk cId="2905919393" sldId="261"/>
        </pc:sldMkLst>
        <pc:spChg chg="mod">
          <ac:chgData name="Louise Stortenbeker" userId="S::louise.stortenbeker@exmouthcollege.devon.sch.uk::efd0d386-c276-4302-af9d-74710fd69c1e" providerId="AD" clId="Web-{D17D07D4-DA95-4AF4-9B3A-7A05EF2957AB}" dt="2025-03-10T15:30:38.246" v="10" actId="20577"/>
          <ac:spMkLst>
            <pc:docMk/>
            <pc:sldMk cId="2905919393" sldId="261"/>
            <ac:spMk id="26" creationId="{91634E74-402A-4FAF-AE8C-8420E3A9933F}"/>
          </ac:spMkLst>
        </pc:spChg>
        <pc:spChg chg="mod">
          <ac:chgData name="Louise Stortenbeker" userId="S::louise.stortenbeker@exmouthcollege.devon.sch.uk::efd0d386-c276-4302-af9d-74710fd69c1e" providerId="AD" clId="Web-{D17D07D4-DA95-4AF4-9B3A-7A05EF2957AB}" dt="2025-03-10T15:30:50.340" v="12" actId="20577"/>
          <ac:spMkLst>
            <pc:docMk/>
            <pc:sldMk cId="2905919393" sldId="261"/>
            <ac:spMk id="27" creationId="{498865E6-E015-4185-B777-15D69968CEB2}"/>
          </ac:spMkLst>
        </pc:spChg>
        <pc:spChg chg="mod">
          <ac:chgData name="Louise Stortenbeker" userId="S::louise.stortenbeker@exmouthcollege.devon.sch.uk::efd0d386-c276-4302-af9d-74710fd69c1e" providerId="AD" clId="Web-{D17D07D4-DA95-4AF4-9B3A-7A05EF2957AB}" dt="2025-03-10T15:30:56.293" v="14" actId="20577"/>
          <ac:spMkLst>
            <pc:docMk/>
            <pc:sldMk cId="2905919393" sldId="261"/>
            <ac:spMk id="46" creationId="{01B74B0C-66D7-4B94-A7F1-7DFF330269C3}"/>
          </ac:spMkLst>
        </pc:spChg>
      </pc:sldChg>
      <pc:sldChg chg="modSp">
        <pc:chgData name="Louise Stortenbeker" userId="S::louise.stortenbeker@exmouthcollege.devon.sch.uk::efd0d386-c276-4302-af9d-74710fd69c1e" providerId="AD" clId="Web-{D17D07D4-DA95-4AF4-9B3A-7A05EF2957AB}" dt="2025-03-10T15:30:27.683" v="8" actId="20577"/>
        <pc:sldMkLst>
          <pc:docMk/>
          <pc:sldMk cId="954040041" sldId="262"/>
        </pc:sldMkLst>
        <pc:spChg chg="mod">
          <ac:chgData name="Louise Stortenbeker" userId="S::louise.stortenbeker@exmouthcollege.devon.sch.uk::efd0d386-c276-4302-af9d-74710fd69c1e" providerId="AD" clId="Web-{D17D07D4-DA95-4AF4-9B3A-7A05EF2957AB}" dt="2025-03-10T15:29:19.696" v="5" actId="20577"/>
          <ac:spMkLst>
            <pc:docMk/>
            <pc:sldMk cId="954040041" sldId="262"/>
            <ac:spMk id="15" creationId="{CEA6B136-5570-4498-BD29-5C2547C7251C}"/>
          </ac:spMkLst>
        </pc:spChg>
        <pc:spChg chg="mod">
          <ac:chgData name="Louise Stortenbeker" userId="S::louise.stortenbeker@exmouthcollege.devon.sch.uk::efd0d386-c276-4302-af9d-74710fd69c1e" providerId="AD" clId="Web-{D17D07D4-DA95-4AF4-9B3A-7A05EF2957AB}" dt="2025-03-10T15:29:05.586" v="3" actId="20577"/>
          <ac:spMkLst>
            <pc:docMk/>
            <pc:sldMk cId="954040041" sldId="262"/>
            <ac:spMk id="16" creationId="{A29244C0-5BBF-41C3-BB56-BC01D8794EF8}"/>
          </ac:spMkLst>
        </pc:spChg>
        <pc:spChg chg="mod">
          <ac:chgData name="Louise Stortenbeker" userId="S::louise.stortenbeker@exmouthcollege.devon.sch.uk::efd0d386-c276-4302-af9d-74710fd69c1e" providerId="AD" clId="Web-{D17D07D4-DA95-4AF4-9B3A-7A05EF2957AB}" dt="2025-03-10T15:30:27.683" v="8" actId="20577"/>
          <ac:spMkLst>
            <pc:docMk/>
            <pc:sldMk cId="954040041" sldId="262"/>
            <ac:spMk id="38" creationId="{4220CD19-68E8-4C1F-BDAE-2DA961807285}"/>
          </ac:spMkLst>
        </pc:spChg>
      </pc:sldChg>
      <pc:sldChg chg="modSp">
        <pc:chgData name="Louise Stortenbeker" userId="S::louise.stortenbeker@exmouthcollege.devon.sch.uk::efd0d386-c276-4302-af9d-74710fd69c1e" providerId="AD" clId="Web-{D17D07D4-DA95-4AF4-9B3A-7A05EF2957AB}" dt="2025-03-10T15:31:33.810" v="22" actId="20577"/>
        <pc:sldMkLst>
          <pc:docMk/>
          <pc:sldMk cId="2483152510" sldId="265"/>
        </pc:sldMkLst>
        <pc:spChg chg="mod">
          <ac:chgData name="Louise Stortenbeker" userId="S::louise.stortenbeker@exmouthcollege.devon.sch.uk::efd0d386-c276-4302-af9d-74710fd69c1e" providerId="AD" clId="Web-{D17D07D4-DA95-4AF4-9B3A-7A05EF2957AB}" dt="2025-03-10T15:31:33.810" v="22" actId="20577"/>
          <ac:spMkLst>
            <pc:docMk/>
            <pc:sldMk cId="2483152510" sldId="265"/>
            <ac:spMk id="23" creationId="{40ED7962-F382-4AEB-8EF7-FFEDEE0287E6}"/>
          </ac:spMkLst>
        </pc:spChg>
      </pc:sldChg>
    </pc:docChg>
  </pc:docChgLst>
  <pc:docChgLst>
    <pc:chgData name="Amber White" userId="S::amber.white@exmouthcollege.devon.sch.uk::456c34b9-38a7-493b-a444-6812bb2fd53f" providerId="AD" clId="Web-{53D2BA7B-39F8-C5D9-2857-484EB8B0D2DB}"/>
    <pc:docChg chg="modSld">
      <pc:chgData name="Amber White" userId="S::amber.white@exmouthcollege.devon.sch.uk::456c34b9-38a7-493b-a444-6812bb2fd53f" providerId="AD" clId="Web-{53D2BA7B-39F8-C5D9-2857-484EB8B0D2DB}" dt="2025-03-26T18:06:53.980" v="11" actId="1076"/>
      <pc:docMkLst>
        <pc:docMk/>
      </pc:docMkLst>
      <pc:sldChg chg="modSp">
        <pc:chgData name="Amber White" userId="S::amber.white@exmouthcollege.devon.sch.uk::456c34b9-38a7-493b-a444-6812bb2fd53f" providerId="AD" clId="Web-{53D2BA7B-39F8-C5D9-2857-484EB8B0D2DB}" dt="2025-03-26T18:06:53.980" v="11" actId="1076"/>
        <pc:sldMkLst>
          <pc:docMk/>
          <pc:sldMk cId="2905919393" sldId="261"/>
        </pc:sldMkLst>
        <pc:spChg chg="mod">
          <ac:chgData name="Amber White" userId="S::amber.white@exmouthcollege.devon.sch.uk::456c34b9-38a7-493b-a444-6812bb2fd53f" providerId="AD" clId="Web-{53D2BA7B-39F8-C5D9-2857-484EB8B0D2DB}" dt="2025-03-26T18:06:38.558" v="10" actId="20577"/>
          <ac:spMkLst>
            <pc:docMk/>
            <pc:sldMk cId="2905919393" sldId="261"/>
            <ac:spMk id="26" creationId="{91634E74-402A-4FAF-AE8C-8420E3A9933F}"/>
          </ac:spMkLst>
        </pc:spChg>
        <pc:spChg chg="mod">
          <ac:chgData name="Amber White" userId="S::amber.white@exmouthcollege.devon.sch.uk::456c34b9-38a7-493b-a444-6812bb2fd53f" providerId="AD" clId="Web-{53D2BA7B-39F8-C5D9-2857-484EB8B0D2DB}" dt="2025-03-26T18:06:53.980" v="11" actId="1076"/>
          <ac:spMkLst>
            <pc:docMk/>
            <pc:sldMk cId="2905919393" sldId="261"/>
            <ac:spMk id="31" creationId="{83B567EB-4CBC-4160-A03D-517BC08B78C4}"/>
          </ac:spMkLst>
        </pc:spChg>
      </pc:sldChg>
    </pc:docChg>
  </pc:docChgLst>
  <pc:docChgLst>
    <pc:chgData name="Philippa Rowe" userId="S::philippa.rowe@exmouthcollege.devon.sch.uk::47965f6e-6da8-4291-a619-ca514fbc665d" providerId="AD" clId="Web-{B67EE2A4-3EE3-D999-512A-931F742B7D2D}"/>
    <pc:docChg chg="modSld">
      <pc:chgData name="Philippa Rowe" userId="S::philippa.rowe@exmouthcollege.devon.sch.uk::47965f6e-6da8-4291-a619-ca514fbc665d" providerId="AD" clId="Web-{B67EE2A4-3EE3-D999-512A-931F742B7D2D}" dt="2025-03-21T16:12:06.624" v="17" actId="20577"/>
      <pc:docMkLst>
        <pc:docMk/>
      </pc:docMkLst>
      <pc:sldChg chg="modSp">
        <pc:chgData name="Philippa Rowe" userId="S::philippa.rowe@exmouthcollege.devon.sch.uk::47965f6e-6da8-4291-a619-ca514fbc665d" providerId="AD" clId="Web-{B67EE2A4-3EE3-D999-512A-931F742B7D2D}" dt="2025-03-21T16:12:06.624" v="17" actId="20577"/>
        <pc:sldMkLst>
          <pc:docMk/>
          <pc:sldMk cId="2905919393" sldId="261"/>
        </pc:sldMkLst>
        <pc:spChg chg="mod">
          <ac:chgData name="Philippa Rowe" userId="S::philippa.rowe@exmouthcollege.devon.sch.uk::47965f6e-6da8-4291-a619-ca514fbc665d" providerId="AD" clId="Web-{B67EE2A4-3EE3-D999-512A-931F742B7D2D}" dt="2025-03-21T16:12:06.624" v="17" actId="20577"/>
          <ac:spMkLst>
            <pc:docMk/>
            <pc:sldMk cId="2905919393" sldId="261"/>
            <ac:spMk id="17" creationId="{A9A4C0B8-821A-40CB-AA1B-F00E27207E4B}"/>
          </ac:spMkLst>
        </pc:spChg>
      </pc:sldChg>
    </pc:docChg>
  </pc:docChgLst>
  <pc:docChgLst>
    <pc:chgData name="Amber White" userId="456c34b9-38a7-493b-a444-6812bb2fd53f" providerId="ADAL" clId="{12B44BE0-5B24-484E-8DB7-5783953B829C}"/>
    <pc:docChg chg="undo custSel modSld">
      <pc:chgData name="Amber White" userId="456c34b9-38a7-493b-a444-6812bb2fd53f" providerId="ADAL" clId="{12B44BE0-5B24-484E-8DB7-5783953B829C}" dt="2025-03-26T18:02:35.683" v="907" actId="20577"/>
      <pc:docMkLst>
        <pc:docMk/>
      </pc:docMkLst>
      <pc:sldChg chg="addSp delSp modSp mod">
        <pc:chgData name="Amber White" userId="456c34b9-38a7-493b-a444-6812bb2fd53f" providerId="ADAL" clId="{12B44BE0-5B24-484E-8DB7-5783953B829C}" dt="2025-03-26T17:51:44.789" v="546" actId="20577"/>
        <pc:sldMkLst>
          <pc:docMk/>
          <pc:sldMk cId="2403071374" sldId="260"/>
        </pc:sldMkLst>
        <pc:spChg chg="add">
          <ac:chgData name="Amber White" userId="456c34b9-38a7-493b-a444-6812bb2fd53f" providerId="ADAL" clId="{12B44BE0-5B24-484E-8DB7-5783953B829C}" dt="2025-03-26T17:38:36.251" v="371"/>
          <ac:spMkLst>
            <pc:docMk/>
            <pc:sldMk cId="2403071374" sldId="260"/>
            <ac:spMk id="2" creationId="{45A7E5A8-0193-4AD6-8DEC-8CFA6FEEA32D}"/>
          </ac:spMkLst>
        </pc:spChg>
        <pc:spChg chg="add mod">
          <ac:chgData name="Amber White" userId="456c34b9-38a7-493b-a444-6812bb2fd53f" providerId="ADAL" clId="{12B44BE0-5B24-484E-8DB7-5783953B829C}" dt="2025-03-26T17:39:07.850" v="378" actId="1076"/>
          <ac:spMkLst>
            <pc:docMk/>
            <pc:sldMk cId="2403071374" sldId="260"/>
            <ac:spMk id="4" creationId="{1954396F-93BB-4F79-881D-388F0F3F749F}"/>
          </ac:spMkLst>
        </pc:spChg>
        <pc:spChg chg="del">
          <ac:chgData name="Amber White" userId="456c34b9-38a7-493b-a444-6812bb2fd53f" providerId="ADAL" clId="{12B44BE0-5B24-484E-8DB7-5783953B829C}" dt="2025-03-26T17:27:31.548" v="46" actId="478"/>
          <ac:spMkLst>
            <pc:docMk/>
            <pc:sldMk cId="2403071374" sldId="260"/>
            <ac:spMk id="36" creationId="{2E4E6F09-C502-49AD-8CAE-6A04965AA3BF}"/>
          </ac:spMkLst>
        </pc:spChg>
        <pc:spChg chg="mod">
          <ac:chgData name="Amber White" userId="456c34b9-38a7-493b-a444-6812bb2fd53f" providerId="ADAL" clId="{12B44BE0-5B24-484E-8DB7-5783953B829C}" dt="2025-03-26T17:51:44.789" v="546" actId="20577"/>
          <ac:spMkLst>
            <pc:docMk/>
            <pc:sldMk cId="2403071374" sldId="260"/>
            <ac:spMk id="37" creationId="{FCF8CB75-9450-41AF-9D9B-8F1EB4B734DD}"/>
          </ac:spMkLst>
        </pc:spChg>
        <pc:spChg chg="mod">
          <ac:chgData name="Amber White" userId="456c34b9-38a7-493b-a444-6812bb2fd53f" providerId="ADAL" clId="{12B44BE0-5B24-484E-8DB7-5783953B829C}" dt="2025-03-26T17:32:11.084" v="331" actId="114"/>
          <ac:spMkLst>
            <pc:docMk/>
            <pc:sldMk cId="2403071374" sldId="260"/>
            <ac:spMk id="45" creationId="{5B18374E-CE65-44AA-BAF2-5F3BC8473B98}"/>
          </ac:spMkLst>
        </pc:spChg>
        <pc:spChg chg="del">
          <ac:chgData name="Amber White" userId="456c34b9-38a7-493b-a444-6812bb2fd53f" providerId="ADAL" clId="{12B44BE0-5B24-484E-8DB7-5783953B829C}" dt="2025-03-26T17:38:35.049" v="370" actId="478"/>
          <ac:spMkLst>
            <pc:docMk/>
            <pc:sldMk cId="2403071374" sldId="260"/>
            <ac:spMk id="49" creationId="{79CC8E71-4F5C-4F82-9745-641B08409DA5}"/>
          </ac:spMkLst>
        </pc:spChg>
        <pc:grpChg chg="mod">
          <ac:chgData name="Amber White" userId="456c34b9-38a7-493b-a444-6812bb2fd53f" providerId="ADAL" clId="{12B44BE0-5B24-484E-8DB7-5783953B829C}" dt="2025-03-26T17:39:16.740" v="381" actId="1076"/>
          <ac:grpSpMkLst>
            <pc:docMk/>
            <pc:sldMk cId="2403071374" sldId="260"/>
            <ac:grpSpMk id="5" creationId="{190ADC40-4B31-406C-9ABE-2CBBAA189402}"/>
          </ac:grpSpMkLst>
        </pc:grpChg>
        <pc:picChg chg="add mod">
          <ac:chgData name="Amber White" userId="456c34b9-38a7-493b-a444-6812bb2fd53f" providerId="ADAL" clId="{12B44BE0-5B24-484E-8DB7-5783953B829C}" dt="2025-03-26T17:39:54.806" v="389" actId="1076"/>
          <ac:picMkLst>
            <pc:docMk/>
            <pc:sldMk cId="2403071374" sldId="260"/>
            <ac:picMk id="8" creationId="{D915DBB9-BC58-4B82-89B4-A83091C9C5E9}"/>
          </ac:picMkLst>
        </pc:picChg>
        <pc:picChg chg="mod">
          <ac:chgData name="Amber White" userId="456c34b9-38a7-493b-a444-6812bb2fd53f" providerId="ADAL" clId="{12B44BE0-5B24-484E-8DB7-5783953B829C}" dt="2025-03-26T17:38:46.048" v="374" actId="1076"/>
          <ac:picMkLst>
            <pc:docMk/>
            <pc:sldMk cId="2403071374" sldId="260"/>
            <ac:picMk id="11" creationId="{372861BC-CC5E-403C-A1DC-B5CB4211D434}"/>
          </ac:picMkLst>
        </pc:picChg>
        <pc:picChg chg="del">
          <ac:chgData name="Amber White" userId="456c34b9-38a7-493b-a444-6812bb2fd53f" providerId="ADAL" clId="{12B44BE0-5B24-484E-8DB7-5783953B829C}" dt="2025-03-26T17:27:29.204" v="45" actId="478"/>
          <ac:picMkLst>
            <pc:docMk/>
            <pc:sldMk cId="2403071374" sldId="260"/>
            <ac:picMk id="23" creationId="{1367124A-794D-466C-817A-5E99C70D05BF}"/>
          </ac:picMkLst>
        </pc:picChg>
        <pc:picChg chg="del">
          <ac:chgData name="Amber White" userId="456c34b9-38a7-493b-a444-6812bb2fd53f" providerId="ADAL" clId="{12B44BE0-5B24-484E-8DB7-5783953B829C}" dt="2025-03-26T17:38:33.518" v="369" actId="478"/>
          <ac:picMkLst>
            <pc:docMk/>
            <pc:sldMk cId="2403071374" sldId="260"/>
            <ac:picMk id="38" creationId="{25FA02CE-73E5-49FF-955A-5E0EC124F4E7}"/>
          </ac:picMkLst>
        </pc:picChg>
        <pc:picChg chg="add mod">
          <ac:chgData name="Amber White" userId="456c34b9-38a7-493b-a444-6812bb2fd53f" providerId="ADAL" clId="{12B44BE0-5B24-484E-8DB7-5783953B829C}" dt="2025-03-26T17:35:22.512" v="360" actId="14100"/>
          <ac:picMkLst>
            <pc:docMk/>
            <pc:sldMk cId="2403071374" sldId="260"/>
            <ac:picMk id="1026" creationId="{20D999D3-7B0B-4458-B04C-06F1078D4009}"/>
          </ac:picMkLst>
        </pc:picChg>
        <pc:picChg chg="add mod">
          <ac:chgData name="Amber White" userId="456c34b9-38a7-493b-a444-6812bb2fd53f" providerId="ADAL" clId="{12B44BE0-5B24-484E-8DB7-5783953B829C}" dt="2025-03-26T17:34:37.096" v="349" actId="14100"/>
          <ac:picMkLst>
            <pc:docMk/>
            <pc:sldMk cId="2403071374" sldId="260"/>
            <ac:picMk id="1028" creationId="{B25A8E53-FD06-41CD-A20C-D17487EC1CED}"/>
          </ac:picMkLst>
        </pc:picChg>
        <pc:picChg chg="add mod">
          <ac:chgData name="Amber White" userId="456c34b9-38a7-493b-a444-6812bb2fd53f" providerId="ADAL" clId="{12B44BE0-5B24-484E-8DB7-5783953B829C}" dt="2025-03-26T17:35:20.325" v="359" actId="14100"/>
          <ac:picMkLst>
            <pc:docMk/>
            <pc:sldMk cId="2403071374" sldId="260"/>
            <ac:picMk id="1030" creationId="{9CAB09AD-4F9D-4EDE-ABAB-2C8F1E777CF8}"/>
          </ac:picMkLst>
        </pc:picChg>
      </pc:sldChg>
      <pc:sldChg chg="modSp mod">
        <pc:chgData name="Amber White" userId="456c34b9-38a7-493b-a444-6812bb2fd53f" providerId="ADAL" clId="{12B44BE0-5B24-484E-8DB7-5783953B829C}" dt="2025-03-26T18:02:35.683" v="907" actId="20577"/>
        <pc:sldMkLst>
          <pc:docMk/>
          <pc:sldMk cId="2905919393" sldId="261"/>
        </pc:sldMkLst>
        <pc:spChg chg="mod">
          <ac:chgData name="Amber White" userId="456c34b9-38a7-493b-a444-6812bb2fd53f" providerId="ADAL" clId="{12B44BE0-5B24-484E-8DB7-5783953B829C}" dt="2025-03-26T17:22:46.036" v="3" actId="1076"/>
          <ac:spMkLst>
            <pc:docMk/>
            <pc:sldMk cId="2905919393" sldId="261"/>
            <ac:spMk id="17" creationId="{A9A4C0B8-821A-40CB-AA1B-F00E27207E4B}"/>
          </ac:spMkLst>
        </pc:spChg>
        <pc:spChg chg="mod">
          <ac:chgData name="Amber White" userId="456c34b9-38a7-493b-a444-6812bb2fd53f" providerId="ADAL" clId="{12B44BE0-5B24-484E-8DB7-5783953B829C}" dt="2025-03-26T18:02:35.683" v="907" actId="20577"/>
          <ac:spMkLst>
            <pc:docMk/>
            <pc:sldMk cId="2905919393" sldId="261"/>
            <ac:spMk id="18" creationId="{F7461163-7DD0-4D27-BBFC-D3DF4DF936FC}"/>
          </ac:spMkLst>
        </pc:spChg>
        <pc:spChg chg="mod">
          <ac:chgData name="Amber White" userId="456c34b9-38a7-493b-a444-6812bb2fd53f" providerId="ADAL" clId="{12B44BE0-5B24-484E-8DB7-5783953B829C}" dt="2025-03-26T17:23:17.203" v="44" actId="20577"/>
          <ac:spMkLst>
            <pc:docMk/>
            <pc:sldMk cId="2905919393" sldId="261"/>
            <ac:spMk id="31" creationId="{83B567EB-4CBC-4160-A03D-517BC08B78C4}"/>
          </ac:spMkLst>
        </pc:spChg>
      </pc:sldChg>
      <pc:sldChg chg="addSp delSp modSp mod">
        <pc:chgData name="Amber White" userId="456c34b9-38a7-493b-a444-6812bb2fd53f" providerId="ADAL" clId="{12B44BE0-5B24-484E-8DB7-5783953B829C}" dt="2025-03-26T17:50:39.569" v="521" actId="1076"/>
        <pc:sldMkLst>
          <pc:docMk/>
          <pc:sldMk cId="954040041" sldId="262"/>
        </pc:sldMkLst>
        <pc:spChg chg="add del mod">
          <ac:chgData name="Amber White" userId="456c34b9-38a7-493b-a444-6812bb2fd53f" providerId="ADAL" clId="{12B44BE0-5B24-484E-8DB7-5783953B829C}" dt="2025-03-26T17:45:53.328" v="480" actId="478"/>
          <ac:spMkLst>
            <pc:docMk/>
            <pc:sldMk cId="954040041" sldId="262"/>
            <ac:spMk id="2" creationId="{A074CD68-74BD-4D5F-AE62-9007F1D8478F}"/>
          </ac:spMkLst>
        </pc:spChg>
        <pc:spChg chg="add del mod">
          <ac:chgData name="Amber White" userId="456c34b9-38a7-493b-a444-6812bb2fd53f" providerId="ADAL" clId="{12B44BE0-5B24-484E-8DB7-5783953B829C}" dt="2025-03-26T17:45:40.132" v="474" actId="478"/>
          <ac:spMkLst>
            <pc:docMk/>
            <pc:sldMk cId="954040041" sldId="262"/>
            <ac:spMk id="3" creationId="{382FC014-01C5-4C5B-A8A7-8BC0D427EBB1}"/>
          </ac:spMkLst>
        </pc:spChg>
        <pc:spChg chg="add del mod">
          <ac:chgData name="Amber White" userId="456c34b9-38a7-493b-a444-6812bb2fd53f" providerId="ADAL" clId="{12B44BE0-5B24-484E-8DB7-5783953B829C}" dt="2025-03-26T17:45:57.406" v="482" actId="478"/>
          <ac:spMkLst>
            <pc:docMk/>
            <pc:sldMk cId="954040041" sldId="262"/>
            <ac:spMk id="4" creationId="{694FE73F-53CC-4FCB-8E92-49628A4F25CA}"/>
          </ac:spMkLst>
        </pc:spChg>
        <pc:spChg chg="add del mod">
          <ac:chgData name="Amber White" userId="456c34b9-38a7-493b-a444-6812bb2fd53f" providerId="ADAL" clId="{12B44BE0-5B24-484E-8DB7-5783953B829C}" dt="2025-03-26T17:45:51" v="478" actId="478"/>
          <ac:spMkLst>
            <pc:docMk/>
            <pc:sldMk cId="954040041" sldId="262"/>
            <ac:spMk id="5" creationId="{3702662E-FBC7-4CA0-9D9D-E930D42CD5A8}"/>
          </ac:spMkLst>
        </pc:spChg>
        <pc:spChg chg="add mod">
          <ac:chgData name="Amber White" userId="456c34b9-38a7-493b-a444-6812bb2fd53f" providerId="ADAL" clId="{12B44BE0-5B24-484E-8DB7-5783953B829C}" dt="2025-03-26T17:48:23.630" v="503" actId="1076"/>
          <ac:spMkLst>
            <pc:docMk/>
            <pc:sldMk cId="954040041" sldId="262"/>
            <ac:spMk id="6" creationId="{0647B559-F715-4AF3-87AC-03CD6A5835FF}"/>
          </ac:spMkLst>
        </pc:spChg>
        <pc:spChg chg="add del mod">
          <ac:chgData name="Amber White" userId="456c34b9-38a7-493b-a444-6812bb2fd53f" providerId="ADAL" clId="{12B44BE0-5B24-484E-8DB7-5783953B829C}" dt="2025-03-26T17:45:48.788" v="476" actId="478"/>
          <ac:spMkLst>
            <pc:docMk/>
            <pc:sldMk cId="954040041" sldId="262"/>
            <ac:spMk id="7" creationId="{4DFCF6BC-0428-42A3-A213-5D7BBF25A470}"/>
          </ac:spMkLst>
        </pc:spChg>
        <pc:spChg chg="mod">
          <ac:chgData name="Amber White" userId="456c34b9-38a7-493b-a444-6812bb2fd53f" providerId="ADAL" clId="{12B44BE0-5B24-484E-8DB7-5783953B829C}" dt="2025-03-26T17:47:32.901" v="494" actId="123"/>
          <ac:spMkLst>
            <pc:docMk/>
            <pc:sldMk cId="954040041" sldId="262"/>
            <ac:spMk id="15" creationId="{CEA6B136-5570-4498-BD29-5C2547C7251C}"/>
          </ac:spMkLst>
        </pc:spChg>
        <pc:spChg chg="mod">
          <ac:chgData name="Amber White" userId="456c34b9-38a7-493b-a444-6812bb2fd53f" providerId="ADAL" clId="{12B44BE0-5B24-484E-8DB7-5783953B829C}" dt="2025-03-26T17:46:41.940" v="487" actId="1076"/>
          <ac:spMkLst>
            <pc:docMk/>
            <pc:sldMk cId="954040041" sldId="262"/>
            <ac:spMk id="16" creationId="{A29244C0-5BBF-41C3-BB56-BC01D8794EF8}"/>
          </ac:spMkLst>
        </pc:spChg>
        <pc:spChg chg="mod">
          <ac:chgData name="Amber White" userId="456c34b9-38a7-493b-a444-6812bb2fd53f" providerId="ADAL" clId="{12B44BE0-5B24-484E-8DB7-5783953B829C}" dt="2025-03-26T17:47:58.052" v="499" actId="1076"/>
          <ac:spMkLst>
            <pc:docMk/>
            <pc:sldMk cId="954040041" sldId="262"/>
            <ac:spMk id="28" creationId="{98732905-A92A-4AD2-AFED-8AEDA444EA5B}"/>
          </ac:spMkLst>
        </pc:spChg>
        <pc:spChg chg="mod">
          <ac:chgData name="Amber White" userId="456c34b9-38a7-493b-a444-6812bb2fd53f" providerId="ADAL" clId="{12B44BE0-5B24-484E-8DB7-5783953B829C}" dt="2025-03-26T17:48:02.102" v="500" actId="1076"/>
          <ac:spMkLst>
            <pc:docMk/>
            <pc:sldMk cId="954040041" sldId="262"/>
            <ac:spMk id="31" creationId="{15DEA1CC-2A71-4AB5-BC15-33D135D5273D}"/>
          </ac:spMkLst>
        </pc:spChg>
        <pc:spChg chg="mod">
          <ac:chgData name="Amber White" userId="456c34b9-38a7-493b-a444-6812bb2fd53f" providerId="ADAL" clId="{12B44BE0-5B24-484E-8DB7-5783953B829C}" dt="2025-03-26T17:47:47.101" v="496" actId="1076"/>
          <ac:spMkLst>
            <pc:docMk/>
            <pc:sldMk cId="954040041" sldId="262"/>
            <ac:spMk id="33" creationId="{7D716974-929E-47BE-8CF5-EC03F3E00998}"/>
          </ac:spMkLst>
        </pc:spChg>
        <pc:spChg chg="mod">
          <ac:chgData name="Amber White" userId="456c34b9-38a7-493b-a444-6812bb2fd53f" providerId="ADAL" clId="{12B44BE0-5B24-484E-8DB7-5783953B829C}" dt="2025-03-26T17:47:18.435" v="492" actId="1076"/>
          <ac:spMkLst>
            <pc:docMk/>
            <pc:sldMk cId="954040041" sldId="262"/>
            <ac:spMk id="38" creationId="{4220CD19-68E8-4C1F-BDAE-2DA961807285}"/>
          </ac:spMkLst>
        </pc:spChg>
        <pc:spChg chg="mod">
          <ac:chgData name="Amber White" userId="456c34b9-38a7-493b-a444-6812bb2fd53f" providerId="ADAL" clId="{12B44BE0-5B24-484E-8DB7-5783953B829C}" dt="2025-03-26T17:47:18.435" v="492" actId="1076"/>
          <ac:spMkLst>
            <pc:docMk/>
            <pc:sldMk cId="954040041" sldId="262"/>
            <ac:spMk id="40" creationId="{5444EB18-3459-442B-A9B2-51BB20CB1CAD}"/>
          </ac:spMkLst>
        </pc:spChg>
        <pc:spChg chg="mod">
          <ac:chgData name="Amber White" userId="456c34b9-38a7-493b-a444-6812bb2fd53f" providerId="ADAL" clId="{12B44BE0-5B24-484E-8DB7-5783953B829C}" dt="2025-03-26T17:47:18.435" v="492" actId="1076"/>
          <ac:spMkLst>
            <pc:docMk/>
            <pc:sldMk cId="954040041" sldId="262"/>
            <ac:spMk id="41" creationId="{719AE3D7-F7DF-4E8D-8A98-8C8ADC1DFDB2}"/>
          </ac:spMkLst>
        </pc:spChg>
        <pc:spChg chg="mod">
          <ac:chgData name="Amber White" userId="456c34b9-38a7-493b-a444-6812bb2fd53f" providerId="ADAL" clId="{12B44BE0-5B24-484E-8DB7-5783953B829C}" dt="2025-03-26T17:46:41.940" v="487" actId="1076"/>
          <ac:spMkLst>
            <pc:docMk/>
            <pc:sldMk cId="954040041" sldId="262"/>
            <ac:spMk id="43" creationId="{406E52F9-D8E8-4BDC-A1A9-65D7C07ECDF8}"/>
          </ac:spMkLst>
        </pc:spChg>
        <pc:spChg chg="mod">
          <ac:chgData name="Amber White" userId="456c34b9-38a7-493b-a444-6812bb2fd53f" providerId="ADAL" clId="{12B44BE0-5B24-484E-8DB7-5783953B829C}" dt="2025-03-26T17:46:41.940" v="487" actId="1076"/>
          <ac:spMkLst>
            <pc:docMk/>
            <pc:sldMk cId="954040041" sldId="262"/>
            <ac:spMk id="45" creationId="{988AD360-BBF9-4F0E-85DC-4FD030504591}"/>
          </ac:spMkLst>
        </pc:spChg>
        <pc:spChg chg="mod">
          <ac:chgData name="Amber White" userId="456c34b9-38a7-493b-a444-6812bb2fd53f" providerId="ADAL" clId="{12B44BE0-5B24-484E-8DB7-5783953B829C}" dt="2025-03-26T17:48:15.037" v="501" actId="1076"/>
          <ac:spMkLst>
            <pc:docMk/>
            <pc:sldMk cId="954040041" sldId="262"/>
            <ac:spMk id="47" creationId="{12439001-4CE7-4952-8035-A967B5E3AF57}"/>
          </ac:spMkLst>
        </pc:spChg>
        <pc:picChg chg="add mod">
          <ac:chgData name="Amber White" userId="456c34b9-38a7-493b-a444-6812bb2fd53f" providerId="ADAL" clId="{12B44BE0-5B24-484E-8DB7-5783953B829C}" dt="2025-03-26T17:48:41.388" v="506" actId="1076"/>
          <ac:picMkLst>
            <pc:docMk/>
            <pc:sldMk cId="954040041" sldId="262"/>
            <ac:picMk id="9" creationId="{491AF76E-F0F1-4FFE-8264-D3F44E091026}"/>
          </ac:picMkLst>
        </pc:picChg>
        <pc:picChg chg="add mod">
          <ac:chgData name="Amber White" userId="456c34b9-38a7-493b-a444-6812bb2fd53f" providerId="ADAL" clId="{12B44BE0-5B24-484E-8DB7-5783953B829C}" dt="2025-03-26T17:50:39.569" v="521" actId="1076"/>
          <ac:picMkLst>
            <pc:docMk/>
            <pc:sldMk cId="954040041" sldId="262"/>
            <ac:picMk id="11" creationId="{B31355CA-66A3-43FA-91DE-D7A86FFDD905}"/>
          </ac:picMkLst>
        </pc:picChg>
        <pc:picChg chg="add mod">
          <ac:chgData name="Amber White" userId="456c34b9-38a7-493b-a444-6812bb2fd53f" providerId="ADAL" clId="{12B44BE0-5B24-484E-8DB7-5783953B829C}" dt="2025-03-26T17:50:36.491" v="520" actId="1076"/>
          <ac:picMkLst>
            <pc:docMk/>
            <pc:sldMk cId="954040041" sldId="262"/>
            <ac:picMk id="13" creationId="{078A4B38-ADFA-4AF9-BFCB-042641F858D9}"/>
          </ac:picMkLst>
        </pc:picChg>
        <pc:picChg chg="add mod">
          <ac:chgData name="Amber White" userId="456c34b9-38a7-493b-a444-6812bb2fd53f" providerId="ADAL" clId="{12B44BE0-5B24-484E-8DB7-5783953B829C}" dt="2025-03-26T17:50:35.538" v="519" actId="1076"/>
          <ac:picMkLst>
            <pc:docMk/>
            <pc:sldMk cId="954040041" sldId="262"/>
            <ac:picMk id="17" creationId="{08552FF3-CFFC-44A5-9D98-805637836839}"/>
          </ac:picMkLst>
        </pc:picChg>
        <pc:picChg chg="mod">
          <ac:chgData name="Amber White" userId="456c34b9-38a7-493b-a444-6812bb2fd53f" providerId="ADAL" clId="{12B44BE0-5B24-484E-8DB7-5783953B829C}" dt="2025-03-26T17:46:41.940" v="487" actId="1076"/>
          <ac:picMkLst>
            <pc:docMk/>
            <pc:sldMk cId="954040041" sldId="262"/>
            <ac:picMk id="24" creationId="{B9F0F78F-1D2B-4381-9CC6-0999C966BADB}"/>
          </ac:picMkLst>
        </pc:picChg>
        <pc:picChg chg="mod">
          <ac:chgData name="Amber White" userId="456c34b9-38a7-493b-a444-6812bb2fd53f" providerId="ADAL" clId="{12B44BE0-5B24-484E-8DB7-5783953B829C}" dt="2025-03-26T17:46:41.940" v="487" actId="1076"/>
          <ac:picMkLst>
            <pc:docMk/>
            <pc:sldMk cId="954040041" sldId="262"/>
            <ac:picMk id="26" creationId="{AC6E19CC-D942-4F35-AB20-55FC120A3524}"/>
          </ac:picMkLst>
        </pc:picChg>
        <pc:picChg chg="mod">
          <ac:chgData name="Amber White" userId="456c34b9-38a7-493b-a444-6812bb2fd53f" providerId="ADAL" clId="{12B44BE0-5B24-484E-8DB7-5783953B829C}" dt="2025-03-26T17:47:53.131" v="497" actId="1076"/>
          <ac:picMkLst>
            <pc:docMk/>
            <pc:sldMk cId="954040041" sldId="262"/>
            <ac:picMk id="29" creationId="{C5AEBAC4-2CA0-41D0-9B9C-CFFE47E6D8EC}"/>
          </ac:picMkLst>
        </pc:picChg>
        <pc:picChg chg="mod">
          <ac:chgData name="Amber White" userId="456c34b9-38a7-493b-a444-6812bb2fd53f" providerId="ADAL" clId="{12B44BE0-5B24-484E-8DB7-5783953B829C}" dt="2025-03-26T17:47:55.100" v="498" actId="1076"/>
          <ac:picMkLst>
            <pc:docMk/>
            <pc:sldMk cId="954040041" sldId="262"/>
            <ac:picMk id="35" creationId="{D8AC255F-4676-46D3-B8DE-C12278C26941}"/>
          </ac:picMkLst>
        </pc:picChg>
        <pc:picChg chg="mod">
          <ac:chgData name="Amber White" userId="456c34b9-38a7-493b-a444-6812bb2fd53f" providerId="ADAL" clId="{12B44BE0-5B24-484E-8DB7-5783953B829C}" dt="2025-03-26T17:47:09.125" v="491" actId="1076"/>
          <ac:picMkLst>
            <pc:docMk/>
            <pc:sldMk cId="954040041" sldId="262"/>
            <ac:picMk id="37" creationId="{92FAFE28-250F-45E2-A5BC-BC3200EB3C99}"/>
          </ac:picMkLst>
        </pc:picChg>
        <pc:picChg chg="mod">
          <ac:chgData name="Amber White" userId="456c34b9-38a7-493b-a444-6812bb2fd53f" providerId="ADAL" clId="{12B44BE0-5B24-484E-8DB7-5783953B829C}" dt="2025-03-26T17:47:18.435" v="492" actId="1076"/>
          <ac:picMkLst>
            <pc:docMk/>
            <pc:sldMk cId="954040041" sldId="262"/>
            <ac:picMk id="39" creationId="{57260CAF-8CDC-4C89-B05A-2AA80D18CAC4}"/>
          </ac:picMkLst>
        </pc:picChg>
        <pc:picChg chg="mod">
          <ac:chgData name="Amber White" userId="456c34b9-38a7-493b-a444-6812bb2fd53f" providerId="ADAL" clId="{12B44BE0-5B24-484E-8DB7-5783953B829C}" dt="2025-03-26T17:46:41.940" v="487" actId="1076"/>
          <ac:picMkLst>
            <pc:docMk/>
            <pc:sldMk cId="954040041" sldId="262"/>
            <ac:picMk id="42" creationId="{33AB45A8-6B5B-434F-A893-F755E8F07F25}"/>
          </ac:picMkLst>
        </pc:picChg>
        <pc:picChg chg="del">
          <ac:chgData name="Amber White" userId="456c34b9-38a7-493b-a444-6812bb2fd53f" providerId="ADAL" clId="{12B44BE0-5B24-484E-8DB7-5783953B829C}" dt="2025-03-26T17:46:21.010" v="484" actId="478"/>
          <ac:picMkLst>
            <pc:docMk/>
            <pc:sldMk cId="954040041" sldId="262"/>
            <ac:picMk id="48" creationId="{3BFC5A39-39FF-4FE1-B315-51197F6D746F}"/>
          </ac:picMkLst>
        </pc:picChg>
      </pc:sldChg>
      <pc:sldChg chg="addSp delSp modSp mod">
        <pc:chgData name="Amber White" userId="456c34b9-38a7-493b-a444-6812bb2fd53f" providerId="ADAL" clId="{12B44BE0-5B24-484E-8DB7-5783953B829C}" dt="2025-03-26T17:59:31.201" v="874" actId="20577"/>
        <pc:sldMkLst>
          <pc:docMk/>
          <pc:sldMk cId="2483152510" sldId="265"/>
        </pc:sldMkLst>
        <pc:spChg chg="mod">
          <ac:chgData name="Amber White" userId="456c34b9-38a7-493b-a444-6812bb2fd53f" providerId="ADAL" clId="{12B44BE0-5B24-484E-8DB7-5783953B829C}" dt="2025-03-26T17:54:48.925" v="697" actId="20577"/>
          <ac:spMkLst>
            <pc:docMk/>
            <pc:sldMk cId="2483152510" sldId="265"/>
            <ac:spMk id="3" creationId="{E5718B7F-5096-4F78-8320-5A8B59403335}"/>
          </ac:spMkLst>
        </pc:spChg>
        <pc:spChg chg="mod">
          <ac:chgData name="Amber White" userId="456c34b9-38a7-493b-a444-6812bb2fd53f" providerId="ADAL" clId="{12B44BE0-5B24-484E-8DB7-5783953B829C}" dt="2025-03-26T17:59:31.201" v="874" actId="20577"/>
          <ac:spMkLst>
            <pc:docMk/>
            <pc:sldMk cId="2483152510" sldId="265"/>
            <ac:spMk id="20" creationId="{798C60A6-8E10-48AF-AA60-51716D659329}"/>
          </ac:spMkLst>
        </pc:spChg>
        <pc:spChg chg="mod">
          <ac:chgData name="Amber White" userId="456c34b9-38a7-493b-a444-6812bb2fd53f" providerId="ADAL" clId="{12B44BE0-5B24-484E-8DB7-5783953B829C}" dt="2025-03-26T17:54:58.447" v="701" actId="20577"/>
          <ac:spMkLst>
            <pc:docMk/>
            <pc:sldMk cId="2483152510" sldId="265"/>
            <ac:spMk id="23" creationId="{40ED7962-F382-4AEB-8EF7-FFEDEE0287E6}"/>
          </ac:spMkLst>
        </pc:spChg>
        <pc:picChg chg="mod">
          <ac:chgData name="Amber White" userId="456c34b9-38a7-493b-a444-6812bb2fd53f" providerId="ADAL" clId="{12B44BE0-5B24-484E-8DB7-5783953B829C}" dt="2025-03-26T17:58:47.785" v="780" actId="1076"/>
          <ac:picMkLst>
            <pc:docMk/>
            <pc:sldMk cId="2483152510" sldId="265"/>
            <ac:picMk id="5" creationId="{E9D4D204-60BC-48E1-BF21-74BCAA32186F}"/>
          </ac:picMkLst>
        </pc:picChg>
        <pc:picChg chg="del">
          <ac:chgData name="Amber White" userId="456c34b9-38a7-493b-a444-6812bb2fd53f" providerId="ADAL" clId="{12B44BE0-5B24-484E-8DB7-5783953B829C}" dt="2025-03-26T17:52:47.401" v="548" actId="478"/>
          <ac:picMkLst>
            <pc:docMk/>
            <pc:sldMk cId="2483152510" sldId="265"/>
            <ac:picMk id="6" creationId="{906219BF-65F3-4BA4-8E52-396DF4C83C8F}"/>
          </ac:picMkLst>
        </pc:picChg>
        <pc:picChg chg="add mod">
          <ac:chgData name="Amber White" userId="456c34b9-38a7-493b-a444-6812bb2fd53f" providerId="ADAL" clId="{12B44BE0-5B24-484E-8DB7-5783953B829C}" dt="2025-03-26T17:58:41.275" v="778" actId="1076"/>
          <ac:picMkLst>
            <pc:docMk/>
            <pc:sldMk cId="2483152510" sldId="265"/>
            <ac:picMk id="10" creationId="{435FB88A-C126-4CE2-ACA0-57820CD8DF54}"/>
          </ac:picMkLst>
        </pc:picChg>
        <pc:picChg chg="del">
          <ac:chgData name="Amber White" userId="456c34b9-38a7-493b-a444-6812bb2fd53f" providerId="ADAL" clId="{12B44BE0-5B24-484E-8DB7-5783953B829C}" dt="2025-03-26T17:52:46.885" v="547" actId="478"/>
          <ac:picMkLst>
            <pc:docMk/>
            <pc:sldMk cId="2483152510" sldId="265"/>
            <ac:picMk id="14" creationId="{65892449-E39C-4A62-B70F-CF29DC0A77DF}"/>
          </ac:picMkLst>
        </pc:picChg>
        <pc:picChg chg="add mod">
          <ac:chgData name="Amber White" userId="456c34b9-38a7-493b-a444-6812bb2fd53f" providerId="ADAL" clId="{12B44BE0-5B24-484E-8DB7-5783953B829C}" dt="2025-03-26T17:58:46.170" v="779" actId="1076"/>
          <ac:picMkLst>
            <pc:docMk/>
            <pc:sldMk cId="2483152510" sldId="265"/>
            <ac:picMk id="16" creationId="{6B2390B7-3E76-4274-A1A9-44DFA62691ED}"/>
          </ac:picMkLst>
        </pc:picChg>
        <pc:picChg chg="add del mod">
          <ac:chgData name="Amber White" userId="456c34b9-38a7-493b-a444-6812bb2fd53f" providerId="ADAL" clId="{12B44BE0-5B24-484E-8DB7-5783953B829C}" dt="2025-03-26T17:53:12.495" v="551" actId="478"/>
          <ac:picMkLst>
            <pc:docMk/>
            <pc:sldMk cId="2483152510" sldId="265"/>
            <ac:picMk id="3074" creationId="{1B0C058B-E2D9-446A-BFC4-DBE63A251BC2}"/>
          </ac:picMkLst>
        </pc:picChg>
      </pc:sldChg>
    </pc:docChg>
  </pc:docChgLst>
  <pc:docChgLst>
    <pc:chgData name="Amber White" userId="S::amber.white@exmouthcollege.devon.sch.uk::456c34b9-38a7-493b-a444-6812bb2fd53f" providerId="AD" clId="Web-{B9D23B3E-E4B8-BD69-EC9E-1DCB9C1216D4}"/>
    <pc:docChg chg="modSld">
      <pc:chgData name="Amber White" userId="S::amber.white@exmouthcollege.devon.sch.uk::456c34b9-38a7-493b-a444-6812bb2fd53f" providerId="AD" clId="Web-{B9D23B3E-E4B8-BD69-EC9E-1DCB9C1216D4}" dt="2025-03-26T11:24:51.193" v="7" actId="20577"/>
      <pc:docMkLst>
        <pc:docMk/>
      </pc:docMkLst>
      <pc:sldChg chg="modSp">
        <pc:chgData name="Amber White" userId="S::amber.white@exmouthcollege.devon.sch.uk::456c34b9-38a7-493b-a444-6812bb2fd53f" providerId="AD" clId="Web-{B9D23B3E-E4B8-BD69-EC9E-1DCB9C1216D4}" dt="2025-03-26T11:24:51.193" v="7" actId="20577"/>
        <pc:sldMkLst>
          <pc:docMk/>
          <pc:sldMk cId="2905919393" sldId="261"/>
        </pc:sldMkLst>
        <pc:spChg chg="mod">
          <ac:chgData name="Amber White" userId="S::amber.white@exmouthcollege.devon.sch.uk::456c34b9-38a7-493b-a444-6812bb2fd53f" providerId="AD" clId="Web-{B9D23B3E-E4B8-BD69-EC9E-1DCB9C1216D4}" dt="2025-03-26T11:24:51.193" v="7" actId="20577"/>
          <ac:spMkLst>
            <pc:docMk/>
            <pc:sldMk cId="2905919393" sldId="261"/>
            <ac:spMk id="17" creationId="{A9A4C0B8-821A-40CB-AA1B-F00E27207E4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a:prstGeom prst="rect">
            <a:avLst/>
          </a:prstGeo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3009254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4009345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2036957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1742881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2582608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632921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2815905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2905110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35589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968738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C863E68-5236-4E01-ABA1-5887FB526CFB}" type="datetimeFigureOut">
              <a:rPr lang="en-GB" smtClean="0"/>
              <a:t>28/03/2025</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0C69C9BD-523C-4C45-8775-34E8D18798B2}" type="slidenum">
              <a:rPr lang="en-GB" smtClean="0"/>
              <a:t>‹#›</a:t>
            </a:fld>
            <a:endParaRPr lang="en-GB"/>
          </a:p>
        </p:txBody>
      </p:sp>
    </p:spTree>
    <p:extLst>
      <p:ext uri="{BB962C8B-B14F-4D97-AF65-F5344CB8AC3E}">
        <p14:creationId xmlns:p14="http://schemas.microsoft.com/office/powerpoint/2010/main" val="1183574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4853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hyperlink" Target="mailto:ipay@exmouthcollege.devon.sch.uk"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mailto:activitiesweek@exmouthcollege.devon.sch.uk" TargetMode="External"/><Relationship Id="rId11" Type="http://schemas.openxmlformats.org/officeDocument/2006/relationships/hyperlink" Target="https://www.onlymums.org/support-for-separating-parents-in-devon" TargetMode="External"/><Relationship Id="rId5" Type="http://schemas.openxmlformats.org/officeDocument/2006/relationships/image" Target="../media/image4.png"/><Relationship Id="rId10"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jpeg"/><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hyperlink" Target="https://www.exmouthcollege.devon.sch.uk/curriculum/subjects/careers-/-enterprise" TargetMode="External"/><Relationship Id="rId13" Type="http://schemas.openxmlformats.org/officeDocument/2006/relationships/image" Target="../media/image25.png"/><Relationship Id="rId3" Type="http://schemas.openxmlformats.org/officeDocument/2006/relationships/image" Target="../media/image3.png"/><Relationship Id="rId7" Type="http://schemas.openxmlformats.org/officeDocument/2006/relationships/image" Target="../media/image20.png"/><Relationship Id="rId12"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hyperlink" Target="https://exmouthcommunitycollege-my.sharepoint.com/:w:/g/personal/rosalind_davies_exmouthcollege_devon_sch_uk/EfdEW6csIL5GiucPclYxERsBilDYdtAA4XAc0HE6v0DZBQ?e=w1x0hm&amp;CID=3b924a38-d8e1-b4e3-f647-e0de18b5ee0a" TargetMode="External"/><Relationship Id="rId11" Type="http://schemas.openxmlformats.org/officeDocument/2006/relationships/image" Target="../media/image23.png"/><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s://www.exmouthcollege.devon.sch.uk/parents-and-students/clubs-and-activities/sport-and-leisure-clubs?action=saved" TargetMode="External"/><Relationship Id="rId9" Type="http://schemas.openxmlformats.org/officeDocument/2006/relationships/image" Target="../media/image21.png"/><Relationship Id="rId14" Type="http://schemas.openxmlformats.org/officeDocument/2006/relationships/image" Target="../media/image26.png"/></Relationships>
</file>

<file path=ppt/slides/_rels/slide4.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2.jpeg"/><Relationship Id="rId18" Type="http://schemas.openxmlformats.org/officeDocument/2006/relationships/image" Target="../media/image33.png"/><Relationship Id="rId3" Type="http://schemas.openxmlformats.org/officeDocument/2006/relationships/hyperlink" Target="https://www.exmouthcollege.devon.sch.uk/parents-and-students/clubs-and-activities" TargetMode="External"/><Relationship Id="rId7" Type="http://schemas.openxmlformats.org/officeDocument/2006/relationships/hyperlink" Target="https://www.facebook.com/officialexmouthcollege" TargetMode="External"/><Relationship Id="rId12" Type="http://schemas.openxmlformats.org/officeDocument/2006/relationships/image" Target="../media/image29.png"/><Relationship Id="rId17" Type="http://schemas.openxmlformats.org/officeDocument/2006/relationships/image" Target="../media/image32.png"/><Relationship Id="rId2" Type="http://schemas.openxmlformats.org/officeDocument/2006/relationships/hyperlink" Target="https://www.exmouthcollege.devon.sch.uk/news-and-events/parents-evenings-and-reports" TargetMode="External"/><Relationship Id="rId16"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hyperlink" Target="https://www.exmouthcollege.devon.sch.uk/parents-and-students/daily-student-bulletin" TargetMode="External"/><Relationship Id="rId11" Type="http://schemas.openxmlformats.org/officeDocument/2006/relationships/hyperlink" Target="https://x.com/exmouthcollege" TargetMode="External"/><Relationship Id="rId5" Type="http://schemas.openxmlformats.org/officeDocument/2006/relationships/hyperlink" Target="https://www.exmouthcollege.devon.sch.uk/about-us/vacancies/join-talent-pool" TargetMode="External"/><Relationship Id="rId15" Type="http://schemas.openxmlformats.org/officeDocument/2006/relationships/image" Target="../media/image30.png"/><Relationship Id="rId10" Type="http://schemas.openxmlformats.org/officeDocument/2006/relationships/image" Target="../media/image28.png"/><Relationship Id="rId4" Type="http://schemas.openxmlformats.org/officeDocument/2006/relationships/hyperlink" Target="https://www.exmouthcollege.devon.sch.uk/page/?title=Vacancies&amp;pid=21" TargetMode="External"/><Relationship Id="rId9" Type="http://schemas.openxmlformats.org/officeDocument/2006/relationships/hyperlink" Target="https://www.instagram.com/exmouthcommunitycollege/" TargetMode="External"/><Relationship Id="rId1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2E221262-43DE-425E-A55C-65B52175F33D}"/>
              </a:ext>
            </a:extLst>
          </p:cNvPr>
          <p:cNvPicPr>
            <a:picLocks noChangeAspect="1"/>
          </p:cNvPicPr>
          <p:nvPr/>
        </p:nvPicPr>
        <p:blipFill>
          <a:blip r:embed="rId2"/>
          <a:stretch>
            <a:fillRect/>
          </a:stretch>
        </p:blipFill>
        <p:spPr>
          <a:xfrm>
            <a:off x="2135992" y="2721641"/>
            <a:ext cx="1016154" cy="1333702"/>
          </a:xfrm>
          <a:prstGeom prst="rect">
            <a:avLst/>
          </a:prstGeom>
        </p:spPr>
      </p:pic>
      <p:sp>
        <p:nvSpPr>
          <p:cNvPr id="15" name="TextBox 14">
            <a:extLst>
              <a:ext uri="{FF2B5EF4-FFF2-40B4-BE49-F238E27FC236}">
                <a16:creationId xmlns:a16="http://schemas.microsoft.com/office/drawing/2014/main" id="{1932C156-2AFE-4EE2-A2D8-A888ADFEEB76}"/>
              </a:ext>
            </a:extLst>
          </p:cNvPr>
          <p:cNvSpPr txBox="1"/>
          <p:nvPr/>
        </p:nvSpPr>
        <p:spPr>
          <a:xfrm>
            <a:off x="89974" y="1060486"/>
            <a:ext cx="2078582" cy="400110"/>
          </a:xfrm>
          <a:prstGeom prst="rect">
            <a:avLst/>
          </a:prstGeom>
          <a:noFill/>
        </p:spPr>
        <p:txBody>
          <a:bodyPr wrap="none" rtlCol="0">
            <a:spAutoFit/>
          </a:bodyPr>
          <a:lstStyle/>
          <a:p>
            <a:r>
              <a:rPr lang="en-GB" sz="2000" b="1"/>
              <a:t>This Week’s News</a:t>
            </a:r>
          </a:p>
        </p:txBody>
      </p:sp>
      <p:sp>
        <p:nvSpPr>
          <p:cNvPr id="16" name="TextBox 15">
            <a:extLst>
              <a:ext uri="{FF2B5EF4-FFF2-40B4-BE49-F238E27FC236}">
                <a16:creationId xmlns:a16="http://schemas.microsoft.com/office/drawing/2014/main" id="{F6B88484-BD67-4937-BAD9-A89223F13776}"/>
              </a:ext>
            </a:extLst>
          </p:cNvPr>
          <p:cNvSpPr txBox="1"/>
          <p:nvPr/>
        </p:nvSpPr>
        <p:spPr>
          <a:xfrm>
            <a:off x="265847" y="1397078"/>
            <a:ext cx="1870145" cy="1446550"/>
          </a:xfrm>
          <a:prstGeom prst="rect">
            <a:avLst/>
          </a:prstGeom>
          <a:noFill/>
        </p:spPr>
        <p:txBody>
          <a:bodyPr wrap="square" rtlCol="0">
            <a:spAutoFit/>
          </a:bodyPr>
          <a:lstStyle/>
          <a:p>
            <a:pPr marL="171450" indent="-171450">
              <a:buFont typeface="Calibri" panose="020F0502020204030204" pitchFamily="34" charset="0"/>
              <a:buChar char="₋"/>
            </a:pPr>
            <a:r>
              <a:rPr lang="en-GB" sz="1100">
                <a:solidFill>
                  <a:srgbClr val="713F8D"/>
                </a:solidFill>
              </a:rPr>
              <a:t>World Book Day</a:t>
            </a:r>
          </a:p>
          <a:p>
            <a:pPr marL="171450" indent="-171450">
              <a:buFont typeface="Calibri" panose="020F0502020204030204" pitchFamily="34" charset="0"/>
              <a:buChar char="₋"/>
            </a:pPr>
            <a:r>
              <a:rPr lang="en-GB" sz="1100">
                <a:solidFill>
                  <a:srgbClr val="713F8D"/>
                </a:solidFill>
              </a:rPr>
              <a:t>Howmet Visit</a:t>
            </a:r>
          </a:p>
          <a:p>
            <a:pPr marL="171450" indent="-171450">
              <a:buFont typeface="Calibri" panose="020F0502020204030204" pitchFamily="34" charset="0"/>
              <a:buChar char="₋"/>
            </a:pPr>
            <a:r>
              <a:rPr lang="en-GB" sz="1100">
                <a:solidFill>
                  <a:srgbClr val="713F8D"/>
                </a:solidFill>
              </a:rPr>
              <a:t>Cameron Jones Visit</a:t>
            </a:r>
          </a:p>
          <a:p>
            <a:pPr marL="171450" indent="-171450">
              <a:buFont typeface="Calibri" panose="020F0502020204030204" pitchFamily="34" charset="0"/>
              <a:buChar char="₋"/>
            </a:pPr>
            <a:r>
              <a:rPr lang="en-GB" sz="1100">
                <a:solidFill>
                  <a:srgbClr val="713F8D"/>
                </a:solidFill>
              </a:rPr>
              <a:t>Fun with Fleece</a:t>
            </a:r>
          </a:p>
          <a:p>
            <a:pPr marL="171450" indent="-171450">
              <a:buFont typeface="Calibri" panose="020F0502020204030204" pitchFamily="34" charset="0"/>
              <a:buChar char="₋"/>
            </a:pPr>
            <a:r>
              <a:rPr lang="en-GB" sz="1100">
                <a:solidFill>
                  <a:srgbClr val="713F8D"/>
                </a:solidFill>
              </a:rPr>
              <a:t>Parent Support</a:t>
            </a:r>
          </a:p>
          <a:p>
            <a:endParaRPr lang="en-GB" sz="1100">
              <a:solidFill>
                <a:srgbClr val="713F8D"/>
              </a:solidFill>
            </a:endParaRPr>
          </a:p>
          <a:p>
            <a:pPr marL="171450" indent="-171450">
              <a:buFont typeface="Calibri" panose="020F0502020204030204" pitchFamily="34" charset="0"/>
              <a:buChar char="₋"/>
            </a:pPr>
            <a:endParaRPr lang="en-GB" sz="1100">
              <a:solidFill>
                <a:srgbClr val="713F8D"/>
              </a:solidFill>
            </a:endParaRPr>
          </a:p>
          <a:p>
            <a:pPr marL="171450" indent="-171450">
              <a:buFont typeface="Calibri" panose="020F0502020204030204" pitchFamily="34" charset="0"/>
              <a:buChar char="₋"/>
            </a:pPr>
            <a:endParaRPr lang="en-GB" sz="1100">
              <a:solidFill>
                <a:srgbClr val="713F8D"/>
              </a:solidFill>
            </a:endParaRPr>
          </a:p>
        </p:txBody>
      </p:sp>
      <p:sp>
        <p:nvSpPr>
          <p:cNvPr id="17" name="TextBox 16">
            <a:extLst>
              <a:ext uri="{FF2B5EF4-FFF2-40B4-BE49-F238E27FC236}">
                <a16:creationId xmlns:a16="http://schemas.microsoft.com/office/drawing/2014/main" id="{A9A4C0B8-821A-40CB-AA1B-F00E27207E4B}"/>
              </a:ext>
            </a:extLst>
          </p:cNvPr>
          <p:cNvSpPr txBox="1"/>
          <p:nvPr/>
        </p:nvSpPr>
        <p:spPr>
          <a:xfrm>
            <a:off x="4834667" y="1030289"/>
            <a:ext cx="1973041" cy="400110"/>
          </a:xfrm>
          <a:prstGeom prst="rect">
            <a:avLst/>
          </a:prstGeom>
          <a:noFill/>
        </p:spPr>
        <p:txBody>
          <a:bodyPr wrap="none" lIns="91440" tIns="45720" rIns="91440" bIns="45720" rtlCol="0" anchor="t">
            <a:spAutoFit/>
          </a:bodyPr>
          <a:lstStyle/>
          <a:p>
            <a:r>
              <a:rPr lang="en-GB" sz="2000" dirty="0">
                <a:solidFill>
                  <a:srgbClr val="4CA9DE"/>
                </a:solidFill>
              </a:rPr>
              <a:t>28th March 2025</a:t>
            </a:r>
          </a:p>
        </p:txBody>
      </p:sp>
      <p:sp>
        <p:nvSpPr>
          <p:cNvPr id="18" name="TextBox 17">
            <a:extLst>
              <a:ext uri="{FF2B5EF4-FFF2-40B4-BE49-F238E27FC236}">
                <a16:creationId xmlns:a16="http://schemas.microsoft.com/office/drawing/2014/main" id="{F7461163-7DD0-4D27-BBFC-D3DF4DF936FC}"/>
              </a:ext>
            </a:extLst>
          </p:cNvPr>
          <p:cNvSpPr txBox="1"/>
          <p:nvPr/>
        </p:nvSpPr>
        <p:spPr>
          <a:xfrm>
            <a:off x="4516929" y="1290630"/>
            <a:ext cx="2251097" cy="1323439"/>
          </a:xfrm>
          <a:prstGeom prst="rect">
            <a:avLst/>
          </a:prstGeom>
          <a:noFill/>
        </p:spPr>
        <p:txBody>
          <a:bodyPr wrap="square" lIns="91440" tIns="45720" rIns="91440" bIns="45720" rtlCol="0" anchor="t">
            <a:spAutoFit/>
          </a:bodyPr>
          <a:lstStyle/>
          <a:p>
            <a:pPr algn="r"/>
            <a:r>
              <a:rPr lang="en-GB" sz="1400" b="1" dirty="0">
                <a:solidFill>
                  <a:srgbClr val="002060"/>
                </a:solidFill>
              </a:rPr>
              <a:t>Key Dates:</a:t>
            </a:r>
          </a:p>
          <a:p>
            <a:pPr algn="r"/>
            <a:r>
              <a:rPr lang="en-GB" sz="1100" b="1" dirty="0">
                <a:solidFill>
                  <a:srgbClr val="002060"/>
                </a:solidFill>
              </a:rPr>
              <a:t>March</a:t>
            </a:r>
          </a:p>
          <a:p>
            <a:pPr algn="r"/>
            <a:r>
              <a:rPr lang="en-GB" sz="1100" b="1" dirty="0">
                <a:solidFill>
                  <a:srgbClr val="002060"/>
                </a:solidFill>
              </a:rPr>
              <a:t>29th – TT Day Walk (full kit) </a:t>
            </a:r>
            <a:r>
              <a:rPr lang="en-GB" sz="1100" b="1" dirty="0" err="1">
                <a:solidFill>
                  <a:srgbClr val="002060"/>
                </a:solidFill>
              </a:rPr>
              <a:t>E.Devon</a:t>
            </a:r>
            <a:endParaRPr lang="en-GB" sz="1100" b="1" dirty="0">
              <a:solidFill>
                <a:srgbClr val="002060"/>
              </a:solidFill>
            </a:endParaRPr>
          </a:p>
          <a:p>
            <a:pPr algn="r"/>
            <a:r>
              <a:rPr lang="en-GB" sz="1100" b="1" dirty="0">
                <a:solidFill>
                  <a:srgbClr val="002060"/>
                </a:solidFill>
              </a:rPr>
              <a:t>April</a:t>
            </a:r>
            <a:endParaRPr lang="en-GB" sz="1100" b="1" dirty="0">
              <a:solidFill>
                <a:srgbClr val="002060"/>
              </a:solidFill>
              <a:ea typeface="Calibri" panose="020F0502020204030204"/>
              <a:cs typeface="Calibri" panose="020F0502020204030204"/>
            </a:endParaRPr>
          </a:p>
          <a:p>
            <a:pPr algn="r"/>
            <a:r>
              <a:rPr lang="en-GB" sz="1100" b="1" dirty="0">
                <a:solidFill>
                  <a:srgbClr val="002060"/>
                </a:solidFill>
                <a:ea typeface="Calibri" panose="020F0502020204030204"/>
                <a:cs typeface="Calibri" panose="020F0502020204030204"/>
              </a:rPr>
              <a:t>Last Week: Celebration Assemblies </a:t>
            </a:r>
            <a:endParaRPr lang="en-GB" dirty="0"/>
          </a:p>
          <a:p>
            <a:pPr algn="r"/>
            <a:r>
              <a:rPr lang="en-GB" sz="1100" b="1" dirty="0">
                <a:solidFill>
                  <a:srgbClr val="002060"/>
                </a:solidFill>
              </a:rPr>
              <a:t>4th – Last day of Term</a:t>
            </a:r>
            <a:endParaRPr lang="en-GB" sz="1100" b="1" dirty="0">
              <a:solidFill>
                <a:srgbClr val="002060"/>
              </a:solidFill>
              <a:ea typeface="Calibri"/>
              <a:cs typeface="Calibri"/>
            </a:endParaRPr>
          </a:p>
        </p:txBody>
      </p:sp>
      <p:pic>
        <p:nvPicPr>
          <p:cNvPr id="19" name="Group 3056">
            <a:extLst>
              <a:ext uri="{FF2B5EF4-FFF2-40B4-BE49-F238E27FC236}">
                <a16:creationId xmlns:a16="http://schemas.microsoft.com/office/drawing/2014/main" id="{AD04A7E4-42D2-40B7-AE02-5A3AD24F0431}"/>
              </a:ext>
            </a:extLst>
          </p:cNvPr>
          <p:cNvPicPr/>
          <p:nvPr/>
        </p:nvPicPr>
        <p:blipFill>
          <a:blip r:embed="rId3"/>
          <a:stretch>
            <a:fillRect/>
          </a:stretch>
        </p:blipFill>
        <p:spPr>
          <a:xfrm>
            <a:off x="0" y="-11463"/>
            <a:ext cx="6872139" cy="1114275"/>
          </a:xfrm>
          <a:prstGeom prst="rect">
            <a:avLst/>
          </a:prstGeom>
          <a:noFill/>
          <a:ln>
            <a:noFill/>
            <a:prstDash/>
          </a:ln>
        </p:spPr>
      </p:pic>
      <p:sp>
        <p:nvSpPr>
          <p:cNvPr id="20" name="Rectangle 19">
            <a:extLst>
              <a:ext uri="{FF2B5EF4-FFF2-40B4-BE49-F238E27FC236}">
                <a16:creationId xmlns:a16="http://schemas.microsoft.com/office/drawing/2014/main" id="{5F152F3E-54F1-4CB2-9611-8CB69EC4725C}"/>
              </a:ext>
            </a:extLst>
          </p:cNvPr>
          <p:cNvSpPr/>
          <p:nvPr/>
        </p:nvSpPr>
        <p:spPr>
          <a:xfrm>
            <a:off x="637112" y="4918"/>
            <a:ext cx="1839812" cy="827247"/>
          </a:xfrm>
          <a:prstGeom prst="rect">
            <a:avLst/>
          </a:prstGeom>
          <a:solidFill>
            <a:srgbClr val="382B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C35275A7-A3B9-43B7-A9FE-DEA36CA4E924}"/>
              </a:ext>
            </a:extLst>
          </p:cNvPr>
          <p:cNvSpPr/>
          <p:nvPr/>
        </p:nvSpPr>
        <p:spPr>
          <a:xfrm>
            <a:off x="3105796" y="380700"/>
            <a:ext cx="3738878" cy="300129"/>
          </a:xfrm>
          <a:prstGeom prst="rect">
            <a:avLst/>
          </a:prstGeom>
          <a:solidFill>
            <a:srgbClr val="382B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F774C3E-351F-4B4F-8373-90A0290E0E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501" y="104234"/>
            <a:ext cx="1490198" cy="742119"/>
          </a:xfrm>
          <a:prstGeom prst="rect">
            <a:avLst/>
          </a:prstGeom>
        </p:spPr>
      </p:pic>
      <p:sp>
        <p:nvSpPr>
          <p:cNvPr id="32" name="TextBox 31">
            <a:extLst>
              <a:ext uri="{FF2B5EF4-FFF2-40B4-BE49-F238E27FC236}">
                <a16:creationId xmlns:a16="http://schemas.microsoft.com/office/drawing/2014/main" id="{A9BB4640-4F96-4520-BA3E-4F9EBC40121A}"/>
              </a:ext>
            </a:extLst>
          </p:cNvPr>
          <p:cNvSpPr txBox="1"/>
          <p:nvPr/>
        </p:nvSpPr>
        <p:spPr>
          <a:xfrm>
            <a:off x="2144373" y="167883"/>
            <a:ext cx="4589146" cy="584775"/>
          </a:xfrm>
          <a:prstGeom prst="rect">
            <a:avLst/>
          </a:prstGeom>
          <a:noFill/>
        </p:spPr>
        <p:txBody>
          <a:bodyPr wrap="square" rtlCol="0">
            <a:spAutoFit/>
          </a:bodyPr>
          <a:lstStyle/>
          <a:p>
            <a:pPr algn="r"/>
            <a:r>
              <a:rPr lang="en-GB" sz="3200" i="1">
                <a:solidFill>
                  <a:srgbClr val="00B0F0"/>
                </a:solidFill>
              </a:rPr>
              <a:t>Parent &amp; Carer News</a:t>
            </a:r>
          </a:p>
        </p:txBody>
      </p:sp>
      <p:sp>
        <p:nvSpPr>
          <p:cNvPr id="23" name="TextBox 22">
            <a:extLst>
              <a:ext uri="{FF2B5EF4-FFF2-40B4-BE49-F238E27FC236}">
                <a16:creationId xmlns:a16="http://schemas.microsoft.com/office/drawing/2014/main" id="{DEC385C5-9ABE-47D1-A8DA-04ACB045B8E0}"/>
              </a:ext>
            </a:extLst>
          </p:cNvPr>
          <p:cNvSpPr txBox="1"/>
          <p:nvPr/>
        </p:nvSpPr>
        <p:spPr>
          <a:xfrm>
            <a:off x="2108247" y="1393683"/>
            <a:ext cx="2215223" cy="1446550"/>
          </a:xfrm>
          <a:prstGeom prst="rect">
            <a:avLst/>
          </a:prstGeom>
          <a:noFill/>
        </p:spPr>
        <p:txBody>
          <a:bodyPr wrap="square" rtlCol="0">
            <a:spAutoFit/>
          </a:bodyPr>
          <a:lstStyle/>
          <a:p>
            <a:pPr marL="171450" indent="-171450">
              <a:buFont typeface="Calibri" panose="020F0502020204030204" pitchFamily="34" charset="0"/>
              <a:buChar char="₋"/>
            </a:pPr>
            <a:r>
              <a:rPr lang="en-GB" sz="1100">
                <a:solidFill>
                  <a:srgbClr val="713F8D"/>
                </a:solidFill>
              </a:rPr>
              <a:t>Cross Country</a:t>
            </a:r>
          </a:p>
          <a:p>
            <a:pPr marL="171450" indent="-171450">
              <a:buFont typeface="Calibri" panose="020F0502020204030204" pitchFamily="34" charset="0"/>
              <a:buChar char="₋"/>
            </a:pPr>
            <a:r>
              <a:rPr lang="en-GB" sz="1100">
                <a:solidFill>
                  <a:srgbClr val="713F8D"/>
                </a:solidFill>
              </a:rPr>
              <a:t>Exmouth Eco’s</a:t>
            </a:r>
          </a:p>
          <a:p>
            <a:pPr marL="171450" indent="-171450">
              <a:buFont typeface="Calibri" panose="020F0502020204030204" pitchFamily="34" charset="0"/>
              <a:buChar char="₋"/>
            </a:pPr>
            <a:r>
              <a:rPr lang="en-GB" sz="1100">
                <a:solidFill>
                  <a:srgbClr val="713F8D"/>
                </a:solidFill>
              </a:rPr>
              <a:t>MHW Update</a:t>
            </a:r>
          </a:p>
          <a:p>
            <a:pPr marL="171450" indent="-171450">
              <a:buFont typeface="Calibri" panose="020F0502020204030204" pitchFamily="34" charset="0"/>
              <a:buChar char="₋"/>
            </a:pPr>
            <a:r>
              <a:rPr lang="en-GB" sz="1100">
                <a:solidFill>
                  <a:srgbClr val="713F8D"/>
                </a:solidFill>
              </a:rPr>
              <a:t>6</a:t>
            </a:r>
            <a:r>
              <a:rPr lang="en-GB" sz="1100" baseline="30000">
                <a:solidFill>
                  <a:srgbClr val="713F8D"/>
                </a:solidFill>
              </a:rPr>
              <a:t>th</a:t>
            </a:r>
            <a:r>
              <a:rPr lang="en-GB" sz="1100">
                <a:solidFill>
                  <a:srgbClr val="713F8D"/>
                </a:solidFill>
              </a:rPr>
              <a:t> Form Elective</a:t>
            </a:r>
          </a:p>
          <a:p>
            <a:pPr marL="171450" indent="-171450">
              <a:buFont typeface="Calibri" panose="020F0502020204030204" pitchFamily="34" charset="0"/>
              <a:buChar char="₋"/>
            </a:pPr>
            <a:r>
              <a:rPr lang="en-GB" sz="1100">
                <a:solidFill>
                  <a:srgbClr val="713F8D"/>
                </a:solidFill>
              </a:rPr>
              <a:t>The Blend</a:t>
            </a:r>
          </a:p>
          <a:p>
            <a:pPr marL="171450" indent="-171450">
              <a:buFont typeface="Calibri" panose="020F0502020204030204" pitchFamily="34" charset="0"/>
              <a:buChar char="₋"/>
            </a:pPr>
            <a:endParaRPr lang="en-GB" sz="1100">
              <a:solidFill>
                <a:srgbClr val="713F8D"/>
              </a:solidFill>
            </a:endParaRPr>
          </a:p>
          <a:p>
            <a:endParaRPr lang="en-GB" sz="1100">
              <a:solidFill>
                <a:srgbClr val="713F8D"/>
              </a:solidFill>
            </a:endParaRPr>
          </a:p>
          <a:p>
            <a:pPr marL="171450" indent="-171450">
              <a:buFont typeface="Calibri" panose="020F0502020204030204" pitchFamily="34" charset="0"/>
              <a:buChar char="₋"/>
            </a:pPr>
            <a:endParaRPr lang="en-GB" sz="1100">
              <a:solidFill>
                <a:srgbClr val="713F8D"/>
              </a:solidFill>
            </a:endParaRPr>
          </a:p>
        </p:txBody>
      </p:sp>
      <p:grpSp>
        <p:nvGrpSpPr>
          <p:cNvPr id="6" name="Group 5">
            <a:extLst>
              <a:ext uri="{FF2B5EF4-FFF2-40B4-BE49-F238E27FC236}">
                <a16:creationId xmlns:a16="http://schemas.microsoft.com/office/drawing/2014/main" id="{78388C9E-A6DF-4841-A1A3-77FA64863DD8}"/>
              </a:ext>
            </a:extLst>
          </p:cNvPr>
          <p:cNvGrpSpPr/>
          <p:nvPr/>
        </p:nvGrpSpPr>
        <p:grpSpPr>
          <a:xfrm>
            <a:off x="2136237" y="405505"/>
            <a:ext cx="938272" cy="935293"/>
            <a:chOff x="-1048380" y="3073364"/>
            <a:chExt cx="938272" cy="935293"/>
          </a:xfrm>
        </p:grpSpPr>
        <p:sp>
          <p:nvSpPr>
            <p:cNvPr id="5" name="Oval 4">
              <a:extLst>
                <a:ext uri="{FF2B5EF4-FFF2-40B4-BE49-F238E27FC236}">
                  <a16:creationId xmlns:a16="http://schemas.microsoft.com/office/drawing/2014/main" id="{8787AB8E-1D88-4717-B004-1B378989C8EA}"/>
                </a:ext>
              </a:extLst>
            </p:cNvPr>
            <p:cNvSpPr/>
            <p:nvPr/>
          </p:nvSpPr>
          <p:spPr>
            <a:xfrm>
              <a:off x="-1040922" y="3073364"/>
              <a:ext cx="930814" cy="930814"/>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83B567EB-4CBC-4160-A03D-517BC08B78C4}"/>
                </a:ext>
              </a:extLst>
            </p:cNvPr>
            <p:cNvSpPr txBox="1"/>
            <p:nvPr/>
          </p:nvSpPr>
          <p:spPr>
            <a:xfrm>
              <a:off x="-1048380" y="3177660"/>
              <a:ext cx="930815" cy="830997"/>
            </a:xfrm>
            <a:prstGeom prst="rect">
              <a:avLst/>
            </a:prstGeom>
            <a:noFill/>
          </p:spPr>
          <p:txBody>
            <a:bodyPr wrap="square">
              <a:spAutoFit/>
            </a:bodyPr>
            <a:lstStyle/>
            <a:p>
              <a:pPr algn="ctr"/>
              <a:r>
                <a:rPr kumimoji="0" lang="en-US" altLang="en-US" sz="1200" b="1" i="0" u="none" strike="noStrike" cap="none" normalizeH="0" baseline="0" dirty="0">
                  <a:ln>
                    <a:noFill/>
                  </a:ln>
                  <a:solidFill>
                    <a:srgbClr val="000000"/>
                  </a:solidFill>
                  <a:effectLst/>
                  <a:latin typeface="Arial Narrow" panose="020B0606020202030204" pitchFamily="34" charset="0"/>
                </a:rPr>
                <a:t>LAST DAY OF TERM</a:t>
              </a:r>
              <a:br>
                <a:rPr kumimoji="0" lang="en-US" altLang="en-US" sz="1200" b="0" i="0" u="none" strike="noStrike" cap="none" normalizeH="0" baseline="0" dirty="0">
                  <a:ln>
                    <a:noFill/>
                  </a:ln>
                  <a:solidFill>
                    <a:srgbClr val="000000"/>
                  </a:solidFill>
                  <a:effectLst/>
                  <a:latin typeface="Arial Narrow" panose="020B0606020202030204" pitchFamily="34" charset="0"/>
                </a:rPr>
              </a:br>
              <a:r>
                <a:rPr kumimoji="0" lang="en-US" altLang="en-US" sz="1200" b="0" u="none" strike="noStrike" cap="none" normalizeH="0" baseline="0" dirty="0">
                  <a:ln>
                    <a:noFill/>
                  </a:ln>
                  <a:solidFill>
                    <a:srgbClr val="000000"/>
                  </a:solidFill>
                  <a:effectLst/>
                  <a:latin typeface="Arial Narrow" panose="020B0606020202030204" pitchFamily="34" charset="0"/>
                </a:rPr>
                <a:t>Friday</a:t>
              </a:r>
            </a:p>
            <a:p>
              <a:pPr algn="ctr"/>
              <a:r>
                <a:rPr kumimoji="0" lang="en-US" altLang="en-US" sz="1200" b="0" u="none" strike="noStrike" cap="none" normalizeH="0" baseline="0" dirty="0">
                  <a:ln>
                    <a:noFill/>
                  </a:ln>
                  <a:solidFill>
                    <a:srgbClr val="000000"/>
                  </a:solidFill>
                  <a:effectLst/>
                  <a:latin typeface="Arial Narrow" panose="020B0606020202030204" pitchFamily="34" charset="0"/>
                </a:rPr>
                <a:t>04</a:t>
              </a:r>
              <a:r>
                <a:rPr kumimoji="0" lang="en-US" altLang="en-US" sz="1200" b="0" u="none" strike="noStrike" cap="none" normalizeH="0" baseline="30000" dirty="0">
                  <a:ln>
                    <a:noFill/>
                  </a:ln>
                  <a:solidFill>
                    <a:srgbClr val="000000"/>
                  </a:solidFill>
                  <a:effectLst/>
                  <a:latin typeface="Arial Narrow" panose="020B0606020202030204" pitchFamily="34" charset="0"/>
                </a:rPr>
                <a:t>th</a:t>
              </a:r>
              <a:r>
                <a:rPr kumimoji="0" lang="en-US" altLang="en-US" sz="1200" b="0" u="none" strike="noStrike" cap="none" normalizeH="0" baseline="0" dirty="0">
                  <a:ln>
                    <a:noFill/>
                  </a:ln>
                  <a:solidFill>
                    <a:srgbClr val="000000"/>
                  </a:solidFill>
                  <a:effectLst/>
                  <a:latin typeface="Arial Narrow" panose="020B0606020202030204" pitchFamily="34" charset="0"/>
                </a:rPr>
                <a:t> April</a:t>
              </a:r>
              <a:endParaRPr lang="en-GB" sz="1200" dirty="0">
                <a:latin typeface="Arial Narrow" panose="020B0606020202030204" pitchFamily="34" charset="0"/>
              </a:endParaRPr>
            </a:p>
          </p:txBody>
        </p:sp>
      </p:grpSp>
      <p:sp>
        <p:nvSpPr>
          <p:cNvPr id="21" name="TextBox 20">
            <a:extLst>
              <a:ext uri="{FF2B5EF4-FFF2-40B4-BE49-F238E27FC236}">
                <a16:creationId xmlns:a16="http://schemas.microsoft.com/office/drawing/2014/main" id="{A82647AE-7A50-47F9-9914-88004C8E6FF4}"/>
              </a:ext>
            </a:extLst>
          </p:cNvPr>
          <p:cNvSpPr txBox="1"/>
          <p:nvPr/>
        </p:nvSpPr>
        <p:spPr>
          <a:xfrm>
            <a:off x="104710" y="4086997"/>
            <a:ext cx="6678051" cy="1015663"/>
          </a:xfrm>
          <a:prstGeom prst="rect">
            <a:avLst/>
          </a:prstGeom>
          <a:noFill/>
        </p:spPr>
        <p:txBody>
          <a:bodyPr wrap="square">
            <a:spAutoFit/>
          </a:bodyPr>
          <a:lstStyle/>
          <a:p>
            <a:pPr algn="just" rtl="0" fontAlgn="base"/>
            <a:r>
              <a:rPr lang="en-GB" sz="1600" b="1" i="0">
                <a:solidFill>
                  <a:srgbClr val="000000"/>
                </a:solidFill>
                <a:effectLst/>
              </a:rPr>
              <a:t>The Big Book Primary Quiz </a:t>
            </a:r>
            <a:r>
              <a:rPr lang="en-GB" sz="1100" b="0" i="0">
                <a:solidFill>
                  <a:srgbClr val="000000"/>
                </a:solidFill>
                <a:effectLst/>
              </a:rPr>
              <a:t>was held at ECC with 8 teams from 4 primary schools competing in the library to celebrate World Book Day. Students completed themed book rounds covering books from 7 different decades. St Joseph's School – Team Cruella’s Minions won, winning chocolate </a:t>
            </a:r>
            <a:r>
              <a:rPr lang="en-GB" sz="1100">
                <a:solidFill>
                  <a:srgbClr val="000000"/>
                </a:solidFill>
              </a:rPr>
              <a:t>and</a:t>
            </a:r>
            <a:r>
              <a:rPr lang="en-GB" sz="1100" b="0" i="0">
                <a:solidFill>
                  <a:srgbClr val="000000"/>
                </a:solidFill>
                <a:effectLst/>
              </a:rPr>
              <a:t> a selection of books for school. </a:t>
            </a:r>
          </a:p>
          <a:p>
            <a:pPr algn="just" rtl="0" fontAlgn="base"/>
            <a:r>
              <a:rPr lang="en-GB" sz="1100" b="0" i="0">
                <a:solidFill>
                  <a:srgbClr val="000000"/>
                </a:solidFill>
                <a:effectLst/>
              </a:rPr>
              <a:t>A super team of library monitors and Book Club members ran a Book and Cake Sale at break raising money for Book Aid International. It was very popular raising over £170!  </a:t>
            </a:r>
          </a:p>
        </p:txBody>
      </p:sp>
      <p:pic>
        <p:nvPicPr>
          <p:cNvPr id="22" name="Picture 21">
            <a:extLst>
              <a:ext uri="{FF2B5EF4-FFF2-40B4-BE49-F238E27FC236}">
                <a16:creationId xmlns:a16="http://schemas.microsoft.com/office/drawing/2014/main" id="{32D8164C-D9D1-4C6D-905A-7F3AED942BA0}"/>
              </a:ext>
            </a:extLst>
          </p:cNvPr>
          <p:cNvPicPr>
            <a:picLocks noChangeAspect="1"/>
          </p:cNvPicPr>
          <p:nvPr/>
        </p:nvPicPr>
        <p:blipFill rotWithShape="1">
          <a:blip r:embed="rId5"/>
          <a:srcRect l="39537" t="3411" b="-1"/>
          <a:stretch/>
        </p:blipFill>
        <p:spPr>
          <a:xfrm>
            <a:off x="3210080" y="2715885"/>
            <a:ext cx="2137746" cy="1353452"/>
          </a:xfrm>
          <a:prstGeom prst="rect">
            <a:avLst/>
          </a:prstGeom>
        </p:spPr>
      </p:pic>
      <p:pic>
        <p:nvPicPr>
          <p:cNvPr id="24" name="Picture 23">
            <a:extLst>
              <a:ext uri="{FF2B5EF4-FFF2-40B4-BE49-F238E27FC236}">
                <a16:creationId xmlns:a16="http://schemas.microsoft.com/office/drawing/2014/main" id="{8E33F0A4-94BE-4984-AE60-42100F30908A}"/>
              </a:ext>
            </a:extLst>
          </p:cNvPr>
          <p:cNvPicPr>
            <a:picLocks noChangeAspect="1"/>
          </p:cNvPicPr>
          <p:nvPr/>
        </p:nvPicPr>
        <p:blipFill rotWithShape="1">
          <a:blip r:embed="rId5"/>
          <a:srcRect t="21349" r="62183" b="10592"/>
          <a:stretch/>
        </p:blipFill>
        <p:spPr>
          <a:xfrm>
            <a:off x="180472" y="2737934"/>
            <a:ext cx="1897586" cy="1353451"/>
          </a:xfrm>
          <a:prstGeom prst="rect">
            <a:avLst/>
          </a:prstGeom>
        </p:spPr>
      </p:pic>
      <p:sp>
        <p:nvSpPr>
          <p:cNvPr id="26" name="TextBox 25">
            <a:extLst>
              <a:ext uri="{FF2B5EF4-FFF2-40B4-BE49-F238E27FC236}">
                <a16:creationId xmlns:a16="http://schemas.microsoft.com/office/drawing/2014/main" id="{91634E74-402A-4FAF-AE8C-8420E3A9933F}"/>
              </a:ext>
            </a:extLst>
          </p:cNvPr>
          <p:cNvSpPr txBox="1"/>
          <p:nvPr/>
        </p:nvSpPr>
        <p:spPr>
          <a:xfrm>
            <a:off x="97043" y="5032081"/>
            <a:ext cx="6678051" cy="1184940"/>
          </a:xfrm>
          <a:prstGeom prst="rect">
            <a:avLst/>
          </a:prstGeom>
          <a:noFill/>
        </p:spPr>
        <p:txBody>
          <a:bodyPr wrap="square" lIns="91440" tIns="45720" rIns="91440" bIns="45720" anchor="t">
            <a:spAutoFit/>
          </a:bodyPr>
          <a:lstStyle/>
          <a:p>
            <a:pPr algn="just"/>
            <a:r>
              <a:rPr lang="en-GB" sz="1600" b="1" dirty="0">
                <a:solidFill>
                  <a:srgbClr val="000000"/>
                </a:solidFill>
                <a:ea typeface="+mn-lt"/>
                <a:cs typeface="+mn-lt"/>
              </a:rPr>
              <a:t>KS3 Activity Week</a:t>
            </a:r>
            <a:endParaRPr lang="en-US" b="1" dirty="0"/>
          </a:p>
          <a:p>
            <a:pPr algn="just"/>
            <a:r>
              <a:rPr lang="en-GB" sz="1100" dirty="0">
                <a:solidFill>
                  <a:srgbClr val="000000"/>
                </a:solidFill>
                <a:latin typeface="Calibri"/>
                <a:ea typeface="Calibri"/>
                <a:cs typeface="Calibri"/>
              </a:rPr>
              <a:t>Activity Week allocation letters </a:t>
            </a:r>
            <a:r>
              <a:rPr lang="en-GB" sz="1100" b="0" i="0" dirty="0">
                <a:solidFill>
                  <a:srgbClr val="000000"/>
                </a:solidFill>
                <a:effectLst/>
                <a:latin typeface="Calibri"/>
                <a:ea typeface="Calibri"/>
                <a:cs typeface="Calibri"/>
              </a:rPr>
              <a:t>were </a:t>
            </a:r>
            <a:r>
              <a:rPr lang="en-GB" sz="1100" dirty="0">
                <a:solidFill>
                  <a:srgbClr val="000000"/>
                </a:solidFill>
                <a:latin typeface="Calibri"/>
                <a:ea typeface="Calibri"/>
                <a:cs typeface="Calibri"/>
              </a:rPr>
              <a:t>emailed to parents on 20th March. Please ensure you pay </a:t>
            </a:r>
            <a:r>
              <a:rPr lang="en-GB" sz="1100" b="0" i="0" dirty="0">
                <a:solidFill>
                  <a:srgbClr val="000000"/>
                </a:solidFill>
                <a:effectLst/>
                <a:latin typeface="Calibri"/>
                <a:ea typeface="Calibri"/>
                <a:cs typeface="Calibri"/>
              </a:rPr>
              <a:t>the </a:t>
            </a:r>
            <a:r>
              <a:rPr lang="en-GB" sz="1100" dirty="0">
                <a:solidFill>
                  <a:srgbClr val="000000"/>
                </a:solidFill>
                <a:latin typeface="Calibri"/>
                <a:ea typeface="Calibri"/>
                <a:cs typeface="Calibri"/>
              </a:rPr>
              <a:t>£20 deposit </a:t>
            </a:r>
            <a:r>
              <a:rPr lang="en-GB" sz="1100" b="0" i="0" dirty="0">
                <a:solidFill>
                  <a:srgbClr val="000000"/>
                </a:solidFill>
                <a:effectLst/>
                <a:latin typeface="Calibri"/>
                <a:ea typeface="Calibri"/>
                <a:cs typeface="Calibri"/>
              </a:rPr>
              <a:t>for </a:t>
            </a:r>
            <a:r>
              <a:rPr lang="en-GB" sz="1100" dirty="0">
                <a:solidFill>
                  <a:srgbClr val="000000"/>
                </a:solidFill>
                <a:latin typeface="Calibri"/>
                <a:ea typeface="Calibri"/>
                <a:cs typeface="Calibri"/>
              </a:rPr>
              <a:t>your child's activity by 31st March on </a:t>
            </a:r>
            <a:r>
              <a:rPr lang="en-GB" sz="1100" dirty="0" err="1">
                <a:solidFill>
                  <a:srgbClr val="000000"/>
                </a:solidFill>
                <a:latin typeface="Calibri"/>
                <a:ea typeface="Calibri"/>
                <a:cs typeface="Calibri"/>
              </a:rPr>
              <a:t>iPay</a:t>
            </a:r>
            <a:r>
              <a:rPr lang="en-GB" sz="1100" dirty="0">
                <a:solidFill>
                  <a:srgbClr val="000000"/>
                </a:solidFill>
                <a:latin typeface="Calibri"/>
                <a:ea typeface="Calibri"/>
                <a:cs typeface="Calibri"/>
              </a:rPr>
              <a:t> to secure their place. If you have any queries regarding Activity Week please email </a:t>
            </a:r>
            <a:r>
              <a:rPr lang="en-GB" sz="1100" dirty="0">
                <a:solidFill>
                  <a:srgbClr val="000000"/>
                </a:solidFill>
                <a:latin typeface="Calibri"/>
                <a:ea typeface="Calibri"/>
                <a:cs typeface="Calibri"/>
                <a:hlinkClick r:id="rId6"/>
              </a:rPr>
              <a:t>activitiesweek@exmouthcollege.devon.sch.uk</a:t>
            </a:r>
            <a:r>
              <a:rPr lang="en-GB" sz="1100" dirty="0">
                <a:solidFill>
                  <a:srgbClr val="000000"/>
                </a:solidFill>
                <a:latin typeface="Calibri"/>
                <a:ea typeface="Calibri"/>
                <a:cs typeface="Calibri"/>
              </a:rPr>
              <a:t> </a:t>
            </a:r>
            <a:endParaRPr lang="en-GB">
              <a:ea typeface="Calibri" panose="020F0502020204030204"/>
              <a:cs typeface="Calibri" panose="020F0502020204030204"/>
            </a:endParaRPr>
          </a:p>
          <a:p>
            <a:pPr algn="just"/>
            <a:r>
              <a:rPr lang="en-GB" sz="1100" dirty="0">
                <a:solidFill>
                  <a:srgbClr val="000000"/>
                </a:solidFill>
                <a:latin typeface="Calibri"/>
                <a:ea typeface="Calibri"/>
                <a:cs typeface="Calibri"/>
              </a:rPr>
              <a:t>If you have any queries about paying please email </a:t>
            </a:r>
            <a:r>
              <a:rPr lang="en-GB" sz="1100" dirty="0">
                <a:solidFill>
                  <a:srgbClr val="000000"/>
                </a:solidFill>
                <a:latin typeface="Calibri"/>
                <a:ea typeface="Calibri"/>
                <a:cs typeface="Calibri"/>
                <a:hlinkClick r:id="rId7"/>
              </a:rPr>
              <a:t>ipay@exmouthcollege.devon</a:t>
            </a:r>
            <a:r>
              <a:rPr lang="en-GB" sz="1100" b="0" i="0" dirty="0">
                <a:solidFill>
                  <a:srgbClr val="000000"/>
                </a:solidFill>
                <a:effectLst/>
                <a:latin typeface="Calibri"/>
                <a:ea typeface="Calibri"/>
                <a:cs typeface="Calibri"/>
                <a:hlinkClick r:id="rId7"/>
              </a:rPr>
              <a:t>.</a:t>
            </a:r>
            <a:r>
              <a:rPr lang="en-GB" sz="1100" dirty="0">
                <a:solidFill>
                  <a:srgbClr val="000000"/>
                </a:solidFill>
                <a:latin typeface="Calibri"/>
                <a:ea typeface="Calibri"/>
                <a:cs typeface="Calibri"/>
                <a:hlinkClick r:id="rId7"/>
              </a:rPr>
              <a:t>sch</a:t>
            </a:r>
            <a:r>
              <a:rPr lang="en-GB" sz="1100" b="0" i="0" dirty="0">
                <a:solidFill>
                  <a:srgbClr val="000000"/>
                </a:solidFill>
                <a:effectLst/>
                <a:latin typeface="Calibri"/>
                <a:ea typeface="Calibri"/>
                <a:cs typeface="Calibri"/>
                <a:hlinkClick r:id="rId7"/>
              </a:rPr>
              <a:t>.</a:t>
            </a:r>
            <a:r>
              <a:rPr lang="en-GB" sz="1100" dirty="0">
                <a:solidFill>
                  <a:srgbClr val="000000"/>
                </a:solidFill>
                <a:latin typeface="Calibri"/>
                <a:ea typeface="Calibri"/>
                <a:cs typeface="Calibri"/>
                <a:hlinkClick r:id="rId7"/>
              </a:rPr>
              <a:t>uk</a:t>
            </a:r>
            <a:r>
              <a:rPr lang="en-GB" sz="1100" dirty="0">
                <a:solidFill>
                  <a:srgbClr val="000000"/>
                </a:solidFill>
                <a:latin typeface="Calibri"/>
                <a:ea typeface="Calibri"/>
                <a:cs typeface="Calibri"/>
              </a:rPr>
              <a:t> </a:t>
            </a:r>
            <a:endParaRPr lang="en-GB"/>
          </a:p>
          <a:p>
            <a:pPr algn="just"/>
            <a:endParaRPr lang="en-GB" sz="1100" b="0" i="0" dirty="0">
              <a:solidFill>
                <a:srgbClr val="000000"/>
              </a:solidFill>
              <a:effectLst/>
              <a:ea typeface="Calibri"/>
              <a:cs typeface="Calibri"/>
            </a:endParaRPr>
          </a:p>
        </p:txBody>
      </p:sp>
      <p:sp>
        <p:nvSpPr>
          <p:cNvPr id="27" name="TextBox 26">
            <a:extLst>
              <a:ext uri="{FF2B5EF4-FFF2-40B4-BE49-F238E27FC236}">
                <a16:creationId xmlns:a16="http://schemas.microsoft.com/office/drawing/2014/main" id="{498865E6-E015-4185-B777-15D69968CEB2}"/>
              </a:ext>
            </a:extLst>
          </p:cNvPr>
          <p:cNvSpPr txBox="1"/>
          <p:nvPr/>
        </p:nvSpPr>
        <p:spPr>
          <a:xfrm>
            <a:off x="106156" y="6036052"/>
            <a:ext cx="6654801" cy="1184940"/>
          </a:xfrm>
          <a:prstGeom prst="rect">
            <a:avLst/>
          </a:prstGeom>
          <a:noFill/>
        </p:spPr>
        <p:txBody>
          <a:bodyPr wrap="square" lIns="91440" tIns="45720" rIns="91440" bIns="45720" anchor="t">
            <a:spAutoFit/>
          </a:bodyPr>
          <a:lstStyle/>
          <a:p>
            <a:pPr algn="just" fontAlgn="base"/>
            <a:r>
              <a:rPr lang="en-GB" sz="1600" b="1" i="0" dirty="0">
                <a:solidFill>
                  <a:srgbClr val="000000"/>
                </a:solidFill>
                <a:effectLst/>
              </a:rPr>
              <a:t>Financial </a:t>
            </a:r>
            <a:r>
              <a:rPr lang="en-GB" sz="1600" b="1">
                <a:solidFill>
                  <a:srgbClr val="000000"/>
                </a:solidFill>
              </a:rPr>
              <a:t>Management</a:t>
            </a:r>
            <a:r>
              <a:rPr lang="en-GB" sz="1600" b="1" i="0" dirty="0">
                <a:solidFill>
                  <a:srgbClr val="000000"/>
                </a:solidFill>
                <a:effectLst/>
              </a:rPr>
              <a:t> Experience</a:t>
            </a:r>
            <a:endParaRPr lang="en-GB" sz="1600" b="0" i="0" dirty="0">
              <a:solidFill>
                <a:srgbClr val="000000"/>
              </a:solidFill>
              <a:effectLst/>
            </a:endParaRPr>
          </a:p>
          <a:p>
            <a:pPr algn="just" fontAlgn="base"/>
            <a:r>
              <a:rPr lang="en-GB" sz="1100" b="0" i="0" dirty="0">
                <a:solidFill>
                  <a:srgbClr val="000000"/>
                </a:solidFill>
                <a:effectLst/>
              </a:rPr>
              <a:t>Fiona Cameron, from Cameron Jones Financial Management, and apprentice Josie came into college to talk to over 100 students from yr7-13 interested in pursuing a career in financial management. Fiona gave tips on how to get into the role and also explained how varied her work is. Josie, an </a:t>
            </a:r>
            <a:r>
              <a:rPr lang="en-GB" sz="1100" dirty="0">
                <a:solidFill>
                  <a:srgbClr val="000000"/>
                </a:solidFill>
              </a:rPr>
              <a:t>ex ECC </a:t>
            </a:r>
            <a:r>
              <a:rPr lang="en-GB" sz="1100" b="0" i="0" dirty="0">
                <a:solidFill>
                  <a:srgbClr val="000000"/>
                </a:solidFill>
                <a:effectLst/>
              </a:rPr>
              <a:t>student who left Y11 last July,  is currently completing her apprenticeship with Cameron Jones and said that she has found it to be 'empowering to be working in an all-female team' and her confidence and skills have grown enormously. </a:t>
            </a:r>
            <a:endParaRPr lang="en-GB" sz="1100" b="0" i="0" dirty="0">
              <a:solidFill>
                <a:srgbClr val="000000"/>
              </a:solidFill>
              <a:effectLst/>
              <a:ea typeface="Calibri"/>
              <a:cs typeface="Calibri"/>
            </a:endParaRPr>
          </a:p>
        </p:txBody>
      </p:sp>
      <p:pic>
        <p:nvPicPr>
          <p:cNvPr id="37" name="Picture 36">
            <a:extLst>
              <a:ext uri="{FF2B5EF4-FFF2-40B4-BE49-F238E27FC236}">
                <a16:creationId xmlns:a16="http://schemas.microsoft.com/office/drawing/2014/main" id="{217F5FCE-24BB-484F-889C-6EBC98794A32}"/>
              </a:ext>
            </a:extLst>
          </p:cNvPr>
          <p:cNvPicPr>
            <a:picLocks noChangeAspect="1"/>
          </p:cNvPicPr>
          <p:nvPr/>
        </p:nvPicPr>
        <p:blipFill rotWithShape="1">
          <a:blip r:embed="rId8"/>
          <a:srcRect l="54815" t="1589" r="2194" b="3241"/>
          <a:stretch/>
        </p:blipFill>
        <p:spPr>
          <a:xfrm>
            <a:off x="194356" y="7444291"/>
            <a:ext cx="1028015" cy="1184940"/>
          </a:xfrm>
          <a:prstGeom prst="rect">
            <a:avLst/>
          </a:prstGeom>
        </p:spPr>
      </p:pic>
      <p:sp>
        <p:nvSpPr>
          <p:cNvPr id="38" name="TextBox 37">
            <a:extLst>
              <a:ext uri="{FF2B5EF4-FFF2-40B4-BE49-F238E27FC236}">
                <a16:creationId xmlns:a16="http://schemas.microsoft.com/office/drawing/2014/main" id="{058D0350-7B2A-408D-B9B5-C14A750150FD}"/>
              </a:ext>
            </a:extLst>
          </p:cNvPr>
          <p:cNvSpPr txBox="1"/>
          <p:nvPr/>
        </p:nvSpPr>
        <p:spPr>
          <a:xfrm>
            <a:off x="2469695" y="7425433"/>
            <a:ext cx="4291262" cy="1277273"/>
          </a:xfrm>
          <a:prstGeom prst="rect">
            <a:avLst/>
          </a:prstGeom>
          <a:noFill/>
        </p:spPr>
        <p:txBody>
          <a:bodyPr wrap="square">
            <a:spAutoFit/>
          </a:bodyPr>
          <a:lstStyle/>
          <a:p>
            <a:pPr algn="just" fontAlgn="base"/>
            <a:r>
              <a:rPr lang="en-GB" sz="1100" b="0" i="0">
                <a:solidFill>
                  <a:srgbClr val="000000"/>
                </a:solidFill>
                <a:effectLst/>
              </a:rPr>
              <a:t>Textiles club, part of the College Enrichment programme, students have been making made-to-measure hats from fleece, personalising them with handmade pom-poms, applique and couching. Some have even used the computerised embroidery machine! </a:t>
            </a:r>
          </a:p>
          <a:p>
            <a:pPr algn="just" fontAlgn="base"/>
            <a:r>
              <a:rPr lang="en-GB" sz="1100" b="0" i="0">
                <a:solidFill>
                  <a:srgbClr val="000000"/>
                </a:solidFill>
                <a:effectLst/>
              </a:rPr>
              <a:t>The club’s next project is aprons with a handmade print, pockets and applique decoration. </a:t>
            </a:r>
          </a:p>
          <a:p>
            <a:pPr algn="just" fontAlgn="base"/>
            <a:r>
              <a:rPr lang="en-GB" sz="1100" b="0" i="1">
                <a:solidFill>
                  <a:srgbClr val="000000"/>
                </a:solidFill>
                <a:effectLst/>
              </a:rPr>
              <a:t>Why not come along Tues 3.15-4pm in 322</a:t>
            </a:r>
          </a:p>
        </p:txBody>
      </p:sp>
      <p:pic>
        <p:nvPicPr>
          <p:cNvPr id="39" name="Picture 38">
            <a:extLst>
              <a:ext uri="{FF2B5EF4-FFF2-40B4-BE49-F238E27FC236}">
                <a16:creationId xmlns:a16="http://schemas.microsoft.com/office/drawing/2014/main" id="{3330359A-98EB-46F3-BB6E-190F908563D3}"/>
              </a:ext>
            </a:extLst>
          </p:cNvPr>
          <p:cNvPicPr>
            <a:picLocks noChangeAspect="1"/>
          </p:cNvPicPr>
          <p:nvPr/>
        </p:nvPicPr>
        <p:blipFill rotWithShape="1">
          <a:blip r:embed="rId8"/>
          <a:srcRect l="1093" t="6118" r="57771" b="14341"/>
          <a:stretch/>
        </p:blipFill>
        <p:spPr>
          <a:xfrm>
            <a:off x="1324578" y="7444291"/>
            <a:ext cx="1176935" cy="1184940"/>
          </a:xfrm>
          <a:prstGeom prst="rect">
            <a:avLst/>
          </a:prstGeom>
        </p:spPr>
      </p:pic>
      <p:grpSp>
        <p:nvGrpSpPr>
          <p:cNvPr id="11" name="Group 10">
            <a:extLst>
              <a:ext uri="{FF2B5EF4-FFF2-40B4-BE49-F238E27FC236}">
                <a16:creationId xmlns:a16="http://schemas.microsoft.com/office/drawing/2014/main" id="{B99D9127-6334-41EF-9173-99A24FEF7C4E}"/>
              </a:ext>
            </a:extLst>
          </p:cNvPr>
          <p:cNvGrpSpPr/>
          <p:nvPr/>
        </p:nvGrpSpPr>
        <p:grpSpPr>
          <a:xfrm>
            <a:off x="5375040" y="2696617"/>
            <a:ext cx="1302488" cy="1390380"/>
            <a:chOff x="5375040" y="2420392"/>
            <a:chExt cx="1302488" cy="1390380"/>
          </a:xfrm>
        </p:grpSpPr>
        <p:pic>
          <p:nvPicPr>
            <p:cNvPr id="8" name="Picture 7">
              <a:extLst>
                <a:ext uri="{FF2B5EF4-FFF2-40B4-BE49-F238E27FC236}">
                  <a16:creationId xmlns:a16="http://schemas.microsoft.com/office/drawing/2014/main" id="{FF49E655-0960-4C07-B10A-7C40DA8346DB}"/>
                </a:ext>
              </a:extLst>
            </p:cNvPr>
            <p:cNvPicPr>
              <a:picLocks noChangeAspect="1"/>
            </p:cNvPicPr>
            <p:nvPr/>
          </p:nvPicPr>
          <p:blipFill>
            <a:blip r:embed="rId9"/>
            <a:stretch>
              <a:fillRect/>
            </a:stretch>
          </p:blipFill>
          <p:spPr>
            <a:xfrm>
              <a:off x="5375040" y="2420392"/>
              <a:ext cx="1302488" cy="1378214"/>
            </a:xfrm>
            <a:prstGeom prst="rect">
              <a:avLst/>
            </a:prstGeom>
          </p:spPr>
        </p:pic>
        <p:sp>
          <p:nvSpPr>
            <p:cNvPr id="9" name="Rectangle 8">
              <a:extLst>
                <a:ext uri="{FF2B5EF4-FFF2-40B4-BE49-F238E27FC236}">
                  <a16:creationId xmlns:a16="http://schemas.microsoft.com/office/drawing/2014/main" id="{252B9F20-E374-4444-8BD2-61F9EDAEC0C9}"/>
                </a:ext>
              </a:extLst>
            </p:cNvPr>
            <p:cNvSpPr/>
            <p:nvPr/>
          </p:nvSpPr>
          <p:spPr>
            <a:xfrm>
              <a:off x="5859859" y="3716949"/>
              <a:ext cx="441158" cy="938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784A6188-2F70-43A2-AE1F-A503022F23B9}"/>
                </a:ext>
              </a:extLst>
            </p:cNvPr>
            <p:cNvSpPr/>
            <p:nvPr/>
          </p:nvSpPr>
          <p:spPr>
            <a:xfrm rot="21073060">
              <a:off x="5761517" y="3545186"/>
              <a:ext cx="535596" cy="92271"/>
            </a:xfrm>
            <a:prstGeom prst="rect">
              <a:avLst/>
            </a:prstGeom>
            <a:solidFill>
              <a:srgbClr val="D5F5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a:extLst>
              <a:ext uri="{FF2B5EF4-FFF2-40B4-BE49-F238E27FC236}">
                <a16:creationId xmlns:a16="http://schemas.microsoft.com/office/drawing/2014/main" id="{5DF31224-7EB2-4220-8382-A4F8C1456B7F}"/>
              </a:ext>
            </a:extLst>
          </p:cNvPr>
          <p:cNvGrpSpPr/>
          <p:nvPr/>
        </p:nvGrpSpPr>
        <p:grpSpPr>
          <a:xfrm>
            <a:off x="104710" y="8667184"/>
            <a:ext cx="6859862" cy="1188192"/>
            <a:chOff x="99624" y="107938"/>
            <a:chExt cx="6859862" cy="1188192"/>
          </a:xfrm>
        </p:grpSpPr>
        <p:pic>
          <p:nvPicPr>
            <p:cNvPr id="45" name="Picture 44">
              <a:extLst>
                <a:ext uri="{FF2B5EF4-FFF2-40B4-BE49-F238E27FC236}">
                  <a16:creationId xmlns:a16="http://schemas.microsoft.com/office/drawing/2014/main" id="{56AD7789-1782-42C2-B570-25D90D025D33}"/>
                </a:ext>
              </a:extLst>
            </p:cNvPr>
            <p:cNvPicPr>
              <a:picLocks noChangeAspect="1"/>
            </p:cNvPicPr>
            <p:nvPr/>
          </p:nvPicPr>
          <p:blipFill rotWithShape="1">
            <a:blip r:embed="rId10"/>
            <a:srcRect l="65081" t="62232" r="11316" b="4622"/>
            <a:stretch/>
          </p:blipFill>
          <p:spPr>
            <a:xfrm>
              <a:off x="4753665" y="491754"/>
              <a:ext cx="715169" cy="710237"/>
            </a:xfrm>
            <a:prstGeom prst="rect">
              <a:avLst/>
            </a:prstGeom>
          </p:spPr>
        </p:pic>
        <p:sp>
          <p:nvSpPr>
            <p:cNvPr id="46" name="TextBox 45">
              <a:extLst>
                <a:ext uri="{FF2B5EF4-FFF2-40B4-BE49-F238E27FC236}">
                  <a16:creationId xmlns:a16="http://schemas.microsoft.com/office/drawing/2014/main" id="{01B74B0C-66D7-4B94-A7F1-7DFF330269C3}"/>
                </a:ext>
              </a:extLst>
            </p:cNvPr>
            <p:cNvSpPr txBox="1"/>
            <p:nvPr/>
          </p:nvSpPr>
          <p:spPr>
            <a:xfrm>
              <a:off x="99624" y="107938"/>
              <a:ext cx="4660478" cy="1184940"/>
            </a:xfrm>
            <a:prstGeom prst="rect">
              <a:avLst/>
            </a:prstGeom>
            <a:noFill/>
          </p:spPr>
          <p:txBody>
            <a:bodyPr wrap="square" lIns="91440" tIns="45720" rIns="91440" bIns="45720" anchor="t">
              <a:spAutoFit/>
            </a:bodyPr>
            <a:lstStyle/>
            <a:p>
              <a:pPr algn="l" rtl="0" fontAlgn="base"/>
              <a:r>
                <a:rPr lang="en-GB" sz="1600" b="1" dirty="0">
                  <a:solidFill>
                    <a:srgbClr val="242424"/>
                  </a:solidFill>
                </a:rPr>
                <a:t>S</a:t>
              </a:r>
              <a:r>
                <a:rPr lang="en-GB" sz="1600" b="1" i="0" dirty="0">
                  <a:solidFill>
                    <a:srgbClr val="242424"/>
                  </a:solidFill>
                  <a:effectLst/>
                </a:rPr>
                <a:t>upport For </a:t>
              </a:r>
              <a:r>
                <a:rPr lang="en-GB" sz="1600" b="1" dirty="0">
                  <a:solidFill>
                    <a:srgbClr val="242424"/>
                  </a:solidFill>
                </a:rPr>
                <a:t>S</a:t>
              </a:r>
              <a:r>
                <a:rPr lang="en-GB" sz="1600" b="1" i="0" dirty="0">
                  <a:solidFill>
                    <a:srgbClr val="242424"/>
                  </a:solidFill>
                  <a:effectLst/>
                </a:rPr>
                <a:t>eparating </a:t>
              </a:r>
              <a:r>
                <a:rPr lang="en-GB" sz="1600" b="1" dirty="0">
                  <a:solidFill>
                    <a:srgbClr val="242424"/>
                  </a:solidFill>
                </a:rPr>
                <a:t>P</a:t>
              </a:r>
              <a:r>
                <a:rPr lang="en-GB" sz="1600" b="1" i="0" dirty="0">
                  <a:solidFill>
                    <a:srgbClr val="242424"/>
                  </a:solidFill>
                  <a:effectLst/>
                </a:rPr>
                <a:t>arents in Devon. </a:t>
              </a:r>
            </a:p>
            <a:p>
              <a:pPr algn="just" fontAlgn="base"/>
              <a:r>
                <a:rPr lang="en-GB" sz="1100" b="0" i="0" dirty="0">
                  <a:solidFill>
                    <a:srgbClr val="242424"/>
                  </a:solidFill>
                  <a:effectLst/>
                </a:rPr>
                <a:t>The Devon-based Social Enterprise, </a:t>
              </a:r>
              <a:r>
                <a:rPr lang="en-GB" sz="1100">
                  <a:solidFill>
                    <a:srgbClr val="242424"/>
                  </a:solidFill>
                </a:rPr>
                <a:t>Only Mums</a:t>
              </a:r>
              <a:r>
                <a:rPr lang="en-GB" sz="1100" b="0" i="0" dirty="0">
                  <a:solidFill>
                    <a:srgbClr val="242424"/>
                  </a:solidFill>
                  <a:effectLst/>
                </a:rPr>
                <a:t> &amp; Dads with the support of Devon County Council is offering free on-line support to parents going through a divorce or separation. Group webinars are held fortnightly and are completely free to attend. Any parent can also get the free Devon Separation Resource Pack. Further information can be </a:t>
              </a:r>
              <a:r>
                <a:rPr lang="en-GB" sz="1100" b="0" i="0" dirty="0">
                  <a:solidFill>
                    <a:srgbClr val="242424"/>
                  </a:solidFill>
                  <a:effectLst/>
                  <a:hlinkClick r:id="rId11" tooltip="https://www.onlymums.org/support-for-separating-parents-in-devon"/>
                </a:rPr>
                <a:t>found here</a:t>
              </a:r>
              <a:endParaRPr lang="en-GB" sz="1100" b="0" i="0" dirty="0">
                <a:solidFill>
                  <a:srgbClr val="242424"/>
                </a:solidFill>
                <a:effectLst/>
              </a:endParaRPr>
            </a:p>
          </p:txBody>
        </p:sp>
        <p:pic>
          <p:nvPicPr>
            <p:cNvPr id="47" name="Picture 46">
              <a:extLst>
                <a:ext uri="{FF2B5EF4-FFF2-40B4-BE49-F238E27FC236}">
                  <a16:creationId xmlns:a16="http://schemas.microsoft.com/office/drawing/2014/main" id="{FEB1F9CC-9F83-4A97-9BB7-47E7B37B0A4D}"/>
                </a:ext>
              </a:extLst>
            </p:cNvPr>
            <p:cNvPicPr>
              <a:picLocks noChangeAspect="1"/>
            </p:cNvPicPr>
            <p:nvPr/>
          </p:nvPicPr>
          <p:blipFill rotWithShape="1">
            <a:blip r:embed="rId10"/>
            <a:srcRect l="49678" t="4024" b="43856"/>
            <a:stretch/>
          </p:blipFill>
          <p:spPr>
            <a:xfrm>
              <a:off x="5486400" y="290565"/>
              <a:ext cx="1244359" cy="911426"/>
            </a:xfrm>
            <a:prstGeom prst="rect">
              <a:avLst/>
            </a:prstGeom>
          </p:spPr>
        </p:pic>
        <p:grpSp>
          <p:nvGrpSpPr>
            <p:cNvPr id="48" name="Group 47">
              <a:extLst>
                <a:ext uri="{FF2B5EF4-FFF2-40B4-BE49-F238E27FC236}">
                  <a16:creationId xmlns:a16="http://schemas.microsoft.com/office/drawing/2014/main" id="{C249B67F-EDEE-40C5-94C3-51934AA16AF5}"/>
                </a:ext>
              </a:extLst>
            </p:cNvPr>
            <p:cNvGrpSpPr/>
            <p:nvPr/>
          </p:nvGrpSpPr>
          <p:grpSpPr>
            <a:xfrm>
              <a:off x="6166436" y="816808"/>
              <a:ext cx="793050" cy="479322"/>
              <a:chOff x="6122191" y="735694"/>
              <a:chExt cx="793050" cy="479322"/>
            </a:xfrm>
          </p:grpSpPr>
          <p:sp>
            <p:nvSpPr>
              <p:cNvPr id="52" name="Oval 51">
                <a:extLst>
                  <a:ext uri="{FF2B5EF4-FFF2-40B4-BE49-F238E27FC236}">
                    <a16:creationId xmlns:a16="http://schemas.microsoft.com/office/drawing/2014/main" id="{ACA9B0EA-B16A-4E69-8660-4001F46EAFA3}"/>
                  </a:ext>
                </a:extLst>
              </p:cNvPr>
              <p:cNvSpPr/>
              <p:nvPr/>
            </p:nvSpPr>
            <p:spPr>
              <a:xfrm>
                <a:off x="6279055" y="735694"/>
                <a:ext cx="479322" cy="479322"/>
              </a:xfrm>
              <a:prstGeom prst="ellipse">
                <a:avLst/>
              </a:prstGeom>
              <a:solidFill>
                <a:srgbClr val="89BF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CBCF0B36-63C9-4083-B42A-A6E193F5D722}"/>
                  </a:ext>
                </a:extLst>
              </p:cNvPr>
              <p:cNvSpPr txBox="1"/>
              <p:nvPr/>
            </p:nvSpPr>
            <p:spPr>
              <a:xfrm>
                <a:off x="6122191" y="774949"/>
                <a:ext cx="793050" cy="338554"/>
              </a:xfrm>
              <a:prstGeom prst="rect">
                <a:avLst/>
              </a:prstGeom>
              <a:noFill/>
            </p:spPr>
            <p:txBody>
              <a:bodyPr wrap="square" rtlCol="0">
                <a:spAutoFit/>
              </a:bodyPr>
              <a:lstStyle/>
              <a:p>
                <a:pPr algn="ctr"/>
                <a:r>
                  <a:rPr lang="en-GB" sz="800" b="1">
                    <a:solidFill>
                      <a:schemeClr val="bg1"/>
                    </a:solidFill>
                  </a:rPr>
                  <a:t>Free Webinars</a:t>
                </a:r>
              </a:p>
            </p:txBody>
          </p:sp>
        </p:grpSp>
        <p:grpSp>
          <p:nvGrpSpPr>
            <p:cNvPr id="49" name="Group 48">
              <a:extLst>
                <a:ext uri="{FF2B5EF4-FFF2-40B4-BE49-F238E27FC236}">
                  <a16:creationId xmlns:a16="http://schemas.microsoft.com/office/drawing/2014/main" id="{5DADC740-6B84-458B-AE0C-11032FEC6968}"/>
                </a:ext>
              </a:extLst>
            </p:cNvPr>
            <p:cNvGrpSpPr/>
            <p:nvPr/>
          </p:nvGrpSpPr>
          <p:grpSpPr>
            <a:xfrm>
              <a:off x="5244931" y="111190"/>
              <a:ext cx="793050" cy="479322"/>
              <a:chOff x="5525150" y="1269311"/>
              <a:chExt cx="793050" cy="479322"/>
            </a:xfrm>
          </p:grpSpPr>
          <p:sp>
            <p:nvSpPr>
              <p:cNvPr id="50" name="Oval 49">
                <a:extLst>
                  <a:ext uri="{FF2B5EF4-FFF2-40B4-BE49-F238E27FC236}">
                    <a16:creationId xmlns:a16="http://schemas.microsoft.com/office/drawing/2014/main" id="{4425D1DE-833F-4601-AA85-29EA39823536}"/>
                  </a:ext>
                </a:extLst>
              </p:cNvPr>
              <p:cNvSpPr/>
              <p:nvPr/>
            </p:nvSpPr>
            <p:spPr>
              <a:xfrm>
                <a:off x="5682014" y="1269311"/>
                <a:ext cx="479322" cy="479322"/>
              </a:xfrm>
              <a:prstGeom prst="ellipse">
                <a:avLst/>
              </a:prstGeom>
              <a:solidFill>
                <a:srgbClr val="89BF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a:extLst>
                  <a:ext uri="{FF2B5EF4-FFF2-40B4-BE49-F238E27FC236}">
                    <a16:creationId xmlns:a16="http://schemas.microsoft.com/office/drawing/2014/main" id="{0143973E-7BEF-4BFC-B9A8-665F06B8C4D2}"/>
                  </a:ext>
                </a:extLst>
              </p:cNvPr>
              <p:cNvSpPr txBox="1"/>
              <p:nvPr/>
            </p:nvSpPr>
            <p:spPr>
              <a:xfrm>
                <a:off x="5525150" y="1278139"/>
                <a:ext cx="793050" cy="461665"/>
              </a:xfrm>
              <a:prstGeom prst="rect">
                <a:avLst/>
              </a:prstGeom>
              <a:noFill/>
            </p:spPr>
            <p:txBody>
              <a:bodyPr wrap="square" rtlCol="0">
                <a:spAutoFit/>
              </a:bodyPr>
              <a:lstStyle/>
              <a:p>
                <a:pPr algn="ctr"/>
                <a:r>
                  <a:rPr lang="en-GB" sz="800" b="1">
                    <a:solidFill>
                      <a:schemeClr val="bg1"/>
                    </a:solidFill>
                  </a:rPr>
                  <a:t>Free</a:t>
                </a:r>
              </a:p>
              <a:p>
                <a:pPr algn="ctr"/>
                <a:r>
                  <a:rPr lang="en-GB" sz="800" b="1">
                    <a:solidFill>
                      <a:schemeClr val="bg1"/>
                    </a:solidFill>
                  </a:rPr>
                  <a:t>Resource</a:t>
                </a:r>
              </a:p>
              <a:p>
                <a:pPr algn="ctr"/>
                <a:r>
                  <a:rPr lang="en-GB" sz="800" b="1">
                    <a:solidFill>
                      <a:schemeClr val="bg1"/>
                    </a:solidFill>
                  </a:rPr>
                  <a:t>Pack</a:t>
                </a:r>
              </a:p>
            </p:txBody>
          </p:sp>
        </p:grpSp>
      </p:grpSp>
      <p:sp>
        <p:nvSpPr>
          <p:cNvPr id="54" name="TextBox 53">
            <a:extLst>
              <a:ext uri="{FF2B5EF4-FFF2-40B4-BE49-F238E27FC236}">
                <a16:creationId xmlns:a16="http://schemas.microsoft.com/office/drawing/2014/main" id="{C58529CA-3FD6-4DB7-A66E-935504BA7A84}"/>
              </a:ext>
            </a:extLst>
          </p:cNvPr>
          <p:cNvSpPr txBox="1"/>
          <p:nvPr/>
        </p:nvSpPr>
        <p:spPr>
          <a:xfrm>
            <a:off x="92041" y="7148520"/>
            <a:ext cx="3481386" cy="338554"/>
          </a:xfrm>
          <a:prstGeom prst="rect">
            <a:avLst/>
          </a:prstGeom>
          <a:noFill/>
        </p:spPr>
        <p:txBody>
          <a:bodyPr wrap="square">
            <a:spAutoFit/>
          </a:bodyPr>
          <a:lstStyle/>
          <a:p>
            <a:pPr algn="just" fontAlgn="base"/>
            <a:r>
              <a:rPr lang="en-GB" sz="1600" b="1">
                <a:solidFill>
                  <a:srgbClr val="000000"/>
                </a:solidFill>
              </a:rPr>
              <a:t>Fun with Fleece</a:t>
            </a:r>
            <a:endParaRPr lang="en-GB" sz="1600" b="1" i="0">
              <a:solidFill>
                <a:srgbClr val="000000"/>
              </a:solidFill>
              <a:effectLst/>
            </a:endParaRPr>
          </a:p>
        </p:txBody>
      </p:sp>
    </p:spTree>
    <p:extLst>
      <p:ext uri="{BB962C8B-B14F-4D97-AF65-F5344CB8AC3E}">
        <p14:creationId xmlns:p14="http://schemas.microsoft.com/office/powerpoint/2010/main" val="2905919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719AE3D7-F7DF-4E8D-8A98-8C8ADC1DFDB2}"/>
              </a:ext>
            </a:extLst>
          </p:cNvPr>
          <p:cNvSpPr/>
          <p:nvPr/>
        </p:nvSpPr>
        <p:spPr>
          <a:xfrm>
            <a:off x="161374" y="6576112"/>
            <a:ext cx="1308318" cy="127727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EA6B136-5570-4498-BD29-5C2547C7251C}"/>
              </a:ext>
            </a:extLst>
          </p:cNvPr>
          <p:cNvSpPr txBox="1"/>
          <p:nvPr/>
        </p:nvSpPr>
        <p:spPr>
          <a:xfrm>
            <a:off x="105819" y="2550321"/>
            <a:ext cx="4209973" cy="1107996"/>
          </a:xfrm>
          <a:prstGeom prst="rect">
            <a:avLst/>
          </a:prstGeom>
          <a:noFill/>
        </p:spPr>
        <p:txBody>
          <a:bodyPr wrap="square" lIns="91440" tIns="45720" rIns="91440" bIns="45720" anchor="t">
            <a:spAutoFit/>
          </a:bodyPr>
          <a:lstStyle/>
          <a:p>
            <a:pPr algn="just" rtl="0" fontAlgn="base"/>
            <a:r>
              <a:rPr lang="en-US" sz="1100" b="0" i="0" u="none" strike="noStrike" dirty="0">
                <a:solidFill>
                  <a:srgbClr val="000000"/>
                </a:solidFill>
                <a:effectLst/>
              </a:rPr>
              <a:t>Students from the group recently visited Exmouth Town Council to meet with a number of Town </a:t>
            </a:r>
            <a:r>
              <a:rPr lang="en-US" sz="1100" dirty="0" err="1">
                <a:solidFill>
                  <a:srgbClr val="000000"/>
                </a:solidFill>
              </a:rPr>
              <a:t>C</a:t>
            </a:r>
            <a:r>
              <a:rPr lang="en-US" sz="1100" b="0" i="0" u="none" strike="noStrike" dirty="0" err="1">
                <a:solidFill>
                  <a:srgbClr val="000000"/>
                </a:solidFill>
                <a:effectLst/>
              </a:rPr>
              <a:t>ouncillors</a:t>
            </a:r>
            <a:r>
              <a:rPr lang="en-US" sz="1100" b="0" i="0" u="none" strike="noStrike" dirty="0">
                <a:solidFill>
                  <a:srgbClr val="000000"/>
                </a:solidFill>
                <a:effectLst/>
              </a:rPr>
              <a:t>. </a:t>
            </a:r>
            <a:r>
              <a:rPr lang="en-US" sz="1100" b="0" i="0" dirty="0">
                <a:solidFill>
                  <a:srgbClr val="000000"/>
                </a:solidFill>
                <a:effectLst/>
              </a:rPr>
              <a:t>​</a:t>
            </a:r>
            <a:r>
              <a:rPr lang="en-US" sz="1100" b="0" i="0" u="none" strike="noStrike" dirty="0">
                <a:solidFill>
                  <a:srgbClr val="000000"/>
                </a:solidFill>
                <a:effectLst/>
              </a:rPr>
              <a:t>The group shared their </a:t>
            </a:r>
            <a:r>
              <a:rPr lang="en-US" sz="1100" dirty="0">
                <a:solidFill>
                  <a:srgbClr val="000000"/>
                </a:solidFill>
              </a:rPr>
              <a:t>achievements</a:t>
            </a:r>
            <a:r>
              <a:rPr lang="en-US" sz="1100" b="0" i="0" u="none" strike="noStrike" dirty="0">
                <a:solidFill>
                  <a:srgbClr val="000000"/>
                </a:solidFill>
                <a:effectLst/>
              </a:rPr>
              <a:t> this year towards ecology and improvement of the planet and also what we hope to do in the </a:t>
            </a:r>
            <a:r>
              <a:rPr lang="en-US" sz="1100" dirty="0">
                <a:solidFill>
                  <a:srgbClr val="000000"/>
                </a:solidFill>
              </a:rPr>
              <a:t>future</a:t>
            </a:r>
            <a:r>
              <a:rPr lang="en-US" sz="1100" b="0" i="0" u="none" strike="noStrike" dirty="0">
                <a:solidFill>
                  <a:srgbClr val="000000"/>
                </a:solidFill>
                <a:effectLst/>
              </a:rPr>
              <a:t>. In return the </a:t>
            </a:r>
            <a:r>
              <a:rPr lang="en-US" sz="1100" b="0" i="0" u="none" strike="noStrike" dirty="0" err="1">
                <a:solidFill>
                  <a:srgbClr val="000000"/>
                </a:solidFill>
                <a:effectLst/>
              </a:rPr>
              <a:t>Councillors</a:t>
            </a:r>
            <a:r>
              <a:rPr lang="en-US" sz="1100" b="0" i="0" u="none" strike="noStrike" dirty="0">
                <a:solidFill>
                  <a:srgbClr val="000000"/>
                </a:solidFill>
                <a:effectLst/>
              </a:rPr>
              <a:t> outlined their eco initiatives. </a:t>
            </a:r>
            <a:r>
              <a:rPr lang="en-US" sz="1100" b="0" i="0" dirty="0">
                <a:solidFill>
                  <a:srgbClr val="000000"/>
                </a:solidFill>
                <a:effectLst/>
              </a:rPr>
              <a:t>​</a:t>
            </a:r>
            <a:r>
              <a:rPr lang="en-US" sz="1100" b="0" i="0" u="none" strike="noStrike" dirty="0">
                <a:solidFill>
                  <a:srgbClr val="000000"/>
                </a:solidFill>
                <a:effectLst/>
              </a:rPr>
              <a:t>We look forward to continuing to build our relationship with the town council. </a:t>
            </a:r>
            <a:r>
              <a:rPr lang="en-US" sz="1100" b="0" i="0" dirty="0">
                <a:solidFill>
                  <a:srgbClr val="000000"/>
                </a:solidFill>
                <a:effectLst/>
              </a:rPr>
              <a:t>​</a:t>
            </a:r>
          </a:p>
        </p:txBody>
      </p:sp>
      <p:sp>
        <p:nvSpPr>
          <p:cNvPr id="16" name="TextBox 15">
            <a:extLst>
              <a:ext uri="{FF2B5EF4-FFF2-40B4-BE49-F238E27FC236}">
                <a16:creationId xmlns:a16="http://schemas.microsoft.com/office/drawing/2014/main" id="{A29244C0-5BBF-41C3-BB56-BC01D8794EF8}"/>
              </a:ext>
            </a:extLst>
          </p:cNvPr>
          <p:cNvSpPr txBox="1"/>
          <p:nvPr/>
        </p:nvSpPr>
        <p:spPr>
          <a:xfrm>
            <a:off x="112034" y="1625317"/>
            <a:ext cx="6631136" cy="1015663"/>
          </a:xfrm>
          <a:prstGeom prst="rect">
            <a:avLst/>
          </a:prstGeom>
          <a:noFill/>
        </p:spPr>
        <p:txBody>
          <a:bodyPr wrap="square" lIns="91440" tIns="45720" rIns="91440" bIns="45720" anchor="t">
            <a:spAutoFit/>
          </a:bodyPr>
          <a:lstStyle/>
          <a:p>
            <a:pPr algn="just" rtl="0" fontAlgn="base"/>
            <a:r>
              <a:rPr lang="en-US" sz="1600" b="1" i="0" u="none" strike="noStrike" dirty="0">
                <a:solidFill>
                  <a:srgbClr val="000000"/>
                </a:solidFill>
                <a:effectLst/>
              </a:rPr>
              <a:t>Exmouth </a:t>
            </a:r>
            <a:r>
              <a:rPr lang="en-US" sz="1600" b="1" dirty="0">
                <a:solidFill>
                  <a:srgbClr val="000000"/>
                </a:solidFill>
              </a:rPr>
              <a:t>Eco's</a:t>
            </a:r>
            <a:r>
              <a:rPr lang="en-US" sz="1600" b="1" i="0" u="none" strike="noStrike" dirty="0">
                <a:solidFill>
                  <a:srgbClr val="000000"/>
                </a:solidFill>
                <a:effectLst/>
              </a:rPr>
              <a:t> </a:t>
            </a:r>
          </a:p>
          <a:p>
            <a:pPr algn="just" rtl="0" fontAlgn="base"/>
            <a:r>
              <a:rPr lang="en-US" sz="1100" b="0" i="0" u="none" strike="noStrike" dirty="0">
                <a:solidFill>
                  <a:srgbClr val="000000"/>
                </a:solidFill>
                <a:effectLst/>
              </a:rPr>
              <a:t>This January the Eco Group raised £147 for the RSPB and Devon Wildlife Trust thanks to student &amp; staff donations from the bake sale. Both charities have acknowledged the brilliant donations with thank you letters. </a:t>
            </a:r>
            <a:r>
              <a:rPr lang="en-US" sz="1100" b="0" i="0" dirty="0">
                <a:solidFill>
                  <a:srgbClr val="000000"/>
                </a:solidFill>
                <a:effectLst/>
              </a:rPr>
              <a:t>​</a:t>
            </a:r>
            <a:endParaRPr lang="en-US" sz="1100" b="0" i="0" dirty="0">
              <a:solidFill>
                <a:srgbClr val="000000"/>
              </a:solidFill>
              <a:effectLst/>
              <a:ea typeface="Calibri"/>
              <a:cs typeface="Calibri"/>
            </a:endParaRPr>
          </a:p>
          <a:p>
            <a:pPr algn="just" rtl="0" fontAlgn="base"/>
            <a:r>
              <a:rPr lang="en-US" sz="1100" b="0" i="0" u="none" strike="noStrike" dirty="0">
                <a:solidFill>
                  <a:srgbClr val="000000"/>
                </a:solidFill>
                <a:effectLst/>
              </a:rPr>
              <a:t>The RSPB also sent a certificate, and the Devon Wildlife Trust sent guides for the students to use to identify rocky shore animals and donated wildflower seeds.  </a:t>
            </a:r>
            <a:endParaRPr lang="en-US" sz="1100" b="0" i="0" dirty="0">
              <a:solidFill>
                <a:srgbClr val="000000"/>
              </a:solidFill>
              <a:effectLst/>
              <a:ea typeface="Calibri"/>
              <a:cs typeface="Calibri"/>
            </a:endParaRPr>
          </a:p>
        </p:txBody>
      </p:sp>
      <p:pic>
        <p:nvPicPr>
          <p:cNvPr id="24" name="Picture 23">
            <a:extLst>
              <a:ext uri="{FF2B5EF4-FFF2-40B4-BE49-F238E27FC236}">
                <a16:creationId xmlns:a16="http://schemas.microsoft.com/office/drawing/2014/main" id="{B9F0F78F-1D2B-4381-9CC6-0999C966BADB}"/>
              </a:ext>
            </a:extLst>
          </p:cNvPr>
          <p:cNvPicPr>
            <a:picLocks noChangeAspect="1"/>
          </p:cNvPicPr>
          <p:nvPr/>
        </p:nvPicPr>
        <p:blipFill>
          <a:blip r:embed="rId2"/>
          <a:stretch>
            <a:fillRect/>
          </a:stretch>
        </p:blipFill>
        <p:spPr>
          <a:xfrm>
            <a:off x="5126257" y="2532000"/>
            <a:ext cx="1534539" cy="11390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6" name="Picture 25">
            <a:extLst>
              <a:ext uri="{FF2B5EF4-FFF2-40B4-BE49-F238E27FC236}">
                <a16:creationId xmlns:a16="http://schemas.microsoft.com/office/drawing/2014/main" id="{AC6E19CC-D942-4F35-AB20-55FC120A35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0917" y="2439667"/>
            <a:ext cx="1093288" cy="1107996"/>
          </a:xfrm>
          <a:prstGeom prst="rect">
            <a:avLst/>
          </a:prstGeom>
        </p:spPr>
      </p:pic>
      <p:sp>
        <p:nvSpPr>
          <p:cNvPr id="28" name="TextBox 27">
            <a:extLst>
              <a:ext uri="{FF2B5EF4-FFF2-40B4-BE49-F238E27FC236}">
                <a16:creationId xmlns:a16="http://schemas.microsoft.com/office/drawing/2014/main" id="{98732905-A92A-4AD2-AFED-8AEDA444EA5B}"/>
              </a:ext>
            </a:extLst>
          </p:cNvPr>
          <p:cNvSpPr txBox="1"/>
          <p:nvPr/>
        </p:nvSpPr>
        <p:spPr>
          <a:xfrm>
            <a:off x="1648290" y="3900320"/>
            <a:ext cx="5154715" cy="1184940"/>
          </a:xfrm>
          <a:prstGeom prst="rect">
            <a:avLst/>
          </a:prstGeom>
          <a:noFill/>
        </p:spPr>
        <p:txBody>
          <a:bodyPr wrap="square">
            <a:spAutoFit/>
          </a:bodyPr>
          <a:lstStyle/>
          <a:p>
            <a:pPr algn="just">
              <a:spcAft>
                <a:spcPts val="554"/>
              </a:spcAft>
            </a:pPr>
            <a:r>
              <a:rPr lang="en-GB" sz="1100" dirty="0">
                <a:latin typeface="Calibri" panose="020F0502020204030204" pitchFamily="34" charset="0"/>
                <a:ea typeface="Calibri" panose="020F0502020204030204" pitchFamily="34" charset="0"/>
                <a:cs typeface="Times New Roman" panose="02020603050405020304" pitchFamily="18" charset="0"/>
              </a:rPr>
              <a:t>The College hosted its first primary school’s mental health ambassadors conference. Students from across our local primary schools came to share what they were doing in their schools to promote good mental health and wellbeing. The students presented in front of us all which was very brave and then took part in a range of activities that can aid our wellbeing such as exercise, making sensory bottles and worry dolls.</a:t>
            </a:r>
          </a:p>
          <a:p>
            <a:pPr algn="just">
              <a:spcAft>
                <a:spcPts val="554"/>
              </a:spcAft>
            </a:pPr>
            <a:r>
              <a:rPr lang="en-GB" sz="1100" dirty="0">
                <a:latin typeface="Calibri" panose="020F0502020204030204" pitchFamily="34" charset="0"/>
                <a:ea typeface="Calibri" panose="020F0502020204030204" pitchFamily="34" charset="0"/>
                <a:cs typeface="Times New Roman" panose="02020603050405020304" pitchFamily="18" charset="0"/>
              </a:rPr>
              <a:t>Thank you to </a:t>
            </a:r>
            <a:r>
              <a:rPr lang="en-GB" sz="1100" i="1" dirty="0">
                <a:latin typeface="Calibri" panose="020F0502020204030204" pitchFamily="34" charset="0"/>
                <a:ea typeface="Calibri" panose="020F0502020204030204" pitchFamily="34" charset="0"/>
                <a:cs typeface="Times New Roman" panose="02020603050405020304" pitchFamily="18" charset="0"/>
              </a:rPr>
              <a:t>Heads Up</a:t>
            </a:r>
            <a:r>
              <a:rPr lang="en-GB" sz="1100" dirty="0">
                <a:latin typeface="Calibri" panose="020F0502020204030204" pitchFamily="34" charset="0"/>
                <a:ea typeface="Calibri" panose="020F0502020204030204" pitchFamily="34" charset="0"/>
                <a:cs typeface="Times New Roman" panose="02020603050405020304" pitchFamily="18" charset="0"/>
              </a:rPr>
              <a:t> for organising and facilitating this wonderful event.</a:t>
            </a:r>
          </a:p>
        </p:txBody>
      </p:sp>
      <p:pic>
        <p:nvPicPr>
          <p:cNvPr id="29" name="Picture 7">
            <a:extLst>
              <a:ext uri="{FF2B5EF4-FFF2-40B4-BE49-F238E27FC236}">
                <a16:creationId xmlns:a16="http://schemas.microsoft.com/office/drawing/2014/main" id="{C5AEBAC4-2CA0-41D0-9B9C-CFFE47E6D8E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2608" r="25638" b="14366"/>
          <a:stretch/>
        </p:blipFill>
        <p:spPr bwMode="auto">
          <a:xfrm>
            <a:off x="161374" y="3936720"/>
            <a:ext cx="1486916" cy="1093750"/>
          </a:xfrm>
          <a:prstGeom prst="rect">
            <a:avLst/>
          </a:prstGeom>
          <a:noFill/>
          <a:ln w="38100">
            <a:noFill/>
          </a:ln>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15DEA1CC-2A71-4AB5-BC15-33D135D5273D}"/>
              </a:ext>
            </a:extLst>
          </p:cNvPr>
          <p:cNvSpPr txBox="1"/>
          <p:nvPr/>
        </p:nvSpPr>
        <p:spPr>
          <a:xfrm>
            <a:off x="54995" y="3602390"/>
            <a:ext cx="4209973" cy="369332"/>
          </a:xfrm>
          <a:prstGeom prst="rect">
            <a:avLst/>
          </a:prstGeom>
          <a:noFill/>
        </p:spPr>
        <p:txBody>
          <a:bodyPr wrap="square">
            <a:spAutoFit/>
          </a:bodyPr>
          <a:lstStyle/>
          <a:p>
            <a:pPr algn="just">
              <a:spcAft>
                <a:spcPts val="554"/>
              </a:spcAft>
            </a:pPr>
            <a:r>
              <a:rPr lang="en-GB" sz="1800" b="1" dirty="0">
                <a:latin typeface="Calibri" panose="020F0502020204030204" pitchFamily="34" charset="0"/>
                <a:ea typeface="Calibri" panose="020F0502020204030204" pitchFamily="34" charset="0"/>
                <a:cs typeface="Times New Roman" panose="02020603050405020304" pitchFamily="18" charset="0"/>
              </a:rPr>
              <a:t>Mental Health and Wellbeing Update</a:t>
            </a:r>
          </a:p>
        </p:txBody>
      </p:sp>
      <p:sp>
        <p:nvSpPr>
          <p:cNvPr id="33" name="TextBox 32">
            <a:extLst>
              <a:ext uri="{FF2B5EF4-FFF2-40B4-BE49-F238E27FC236}">
                <a16:creationId xmlns:a16="http://schemas.microsoft.com/office/drawing/2014/main" id="{7D716974-929E-47BE-8CF5-EC03F3E00998}"/>
              </a:ext>
            </a:extLst>
          </p:cNvPr>
          <p:cNvSpPr txBox="1"/>
          <p:nvPr/>
        </p:nvSpPr>
        <p:spPr>
          <a:xfrm>
            <a:off x="82823" y="5041107"/>
            <a:ext cx="5273478" cy="1261884"/>
          </a:xfrm>
          <a:prstGeom prst="rect">
            <a:avLst/>
          </a:prstGeom>
          <a:noFill/>
        </p:spPr>
        <p:txBody>
          <a:bodyPr wrap="square">
            <a:spAutoFit/>
          </a:bodyPr>
          <a:lstStyle/>
          <a:p>
            <a:pPr algn="just">
              <a:spcAft>
                <a:spcPts val="554"/>
              </a:spcAft>
            </a:pPr>
            <a:r>
              <a:rPr lang="en-GB" sz="1600" b="1" dirty="0">
                <a:latin typeface="Calibri" panose="020F0502020204030204" pitchFamily="34" charset="0"/>
                <a:ea typeface="Calibri" panose="020F0502020204030204" pitchFamily="34" charset="0"/>
                <a:cs typeface="Times New Roman" panose="02020603050405020304" pitchFamily="18" charset="0"/>
              </a:rPr>
              <a:t>Wellbeing Ambassadors </a:t>
            </a:r>
          </a:p>
          <a:p>
            <a:pPr algn="just">
              <a:spcAft>
                <a:spcPts val="554"/>
              </a:spcAft>
            </a:pPr>
            <a:r>
              <a:rPr lang="en-GB" sz="1100" dirty="0">
                <a:latin typeface="Calibri" panose="020F0502020204030204" pitchFamily="34" charset="0"/>
                <a:ea typeface="Calibri" panose="020F0502020204030204" pitchFamily="34" charset="0"/>
                <a:cs typeface="Times New Roman" panose="02020603050405020304" pitchFamily="18" charset="0"/>
              </a:rPr>
              <a:t>Following the half term break, our NHS Mental Health Support Team trained a new group of mental health ambassadors to join our current cohort. 22 Students from across all year groups were trained learning; What is positive mental health? How they want to make a difference at Exmouth Community College? How to be good listeners. Once training is complete we will have a wonderful team of mental health ambassadors on site!</a:t>
            </a:r>
          </a:p>
        </p:txBody>
      </p:sp>
      <p:pic>
        <p:nvPicPr>
          <p:cNvPr id="35" name="Picture 34">
            <a:extLst>
              <a:ext uri="{FF2B5EF4-FFF2-40B4-BE49-F238E27FC236}">
                <a16:creationId xmlns:a16="http://schemas.microsoft.com/office/drawing/2014/main" id="{D8AC255F-4676-46D3-B8DE-C12278C26941}"/>
              </a:ext>
            </a:extLst>
          </p:cNvPr>
          <p:cNvPicPr>
            <a:picLocks noChangeAspect="1"/>
          </p:cNvPicPr>
          <p:nvPr/>
        </p:nvPicPr>
        <p:blipFill>
          <a:blip r:embed="rId5"/>
          <a:stretch>
            <a:fillRect/>
          </a:stretch>
        </p:blipFill>
        <p:spPr>
          <a:xfrm>
            <a:off x="161374" y="4772110"/>
            <a:ext cx="1486916" cy="279146"/>
          </a:xfrm>
          <a:prstGeom prst="rect">
            <a:avLst/>
          </a:prstGeom>
        </p:spPr>
      </p:pic>
      <p:pic>
        <p:nvPicPr>
          <p:cNvPr id="37" name="Picture 36">
            <a:extLst>
              <a:ext uri="{FF2B5EF4-FFF2-40B4-BE49-F238E27FC236}">
                <a16:creationId xmlns:a16="http://schemas.microsoft.com/office/drawing/2014/main" id="{92FAFE28-250F-45E2-A5BC-BC3200EB3C99}"/>
              </a:ext>
            </a:extLst>
          </p:cNvPr>
          <p:cNvPicPr>
            <a:picLocks noChangeAspect="1"/>
          </p:cNvPicPr>
          <p:nvPr/>
        </p:nvPicPr>
        <p:blipFill rotWithShape="1">
          <a:blip r:embed="rId6"/>
          <a:srcRect t="11424"/>
          <a:stretch/>
        </p:blipFill>
        <p:spPr>
          <a:xfrm>
            <a:off x="5356300" y="5229871"/>
            <a:ext cx="1331939" cy="990743"/>
          </a:xfrm>
          <a:prstGeom prst="rect">
            <a:avLst/>
          </a:prstGeom>
        </p:spPr>
      </p:pic>
      <p:sp>
        <p:nvSpPr>
          <p:cNvPr id="38" name="TextBox 37">
            <a:extLst>
              <a:ext uri="{FF2B5EF4-FFF2-40B4-BE49-F238E27FC236}">
                <a16:creationId xmlns:a16="http://schemas.microsoft.com/office/drawing/2014/main" id="{4220CD19-68E8-4C1F-BDAE-2DA961807285}"/>
              </a:ext>
            </a:extLst>
          </p:cNvPr>
          <p:cNvSpPr txBox="1"/>
          <p:nvPr/>
        </p:nvSpPr>
        <p:spPr>
          <a:xfrm>
            <a:off x="1469692" y="6576112"/>
            <a:ext cx="5273478" cy="1277273"/>
          </a:xfrm>
          <a:prstGeom prst="rect">
            <a:avLst/>
          </a:prstGeom>
          <a:noFill/>
        </p:spPr>
        <p:txBody>
          <a:bodyPr wrap="square" lIns="91440" tIns="45720" rIns="91440" bIns="45720" anchor="t">
            <a:spAutoFit/>
          </a:bodyPr>
          <a:lstStyle/>
          <a:p>
            <a:pPr algn="just" fontAlgn="base"/>
            <a:r>
              <a:rPr lang="en-GB" sz="1100" b="0" i="0" dirty="0">
                <a:solidFill>
                  <a:srgbClr val="000000"/>
                </a:solidFill>
                <a:effectLst/>
              </a:rPr>
              <a:t>For the last ‘Cooking on a Budget’, 6</a:t>
            </a:r>
            <a:r>
              <a:rPr lang="en-GB" sz="1100" b="0" i="0" baseline="30000" dirty="0">
                <a:solidFill>
                  <a:srgbClr val="000000"/>
                </a:solidFill>
                <a:effectLst/>
              </a:rPr>
              <a:t>th</a:t>
            </a:r>
            <a:r>
              <a:rPr lang="en-GB" sz="1100" b="0" i="0" dirty="0">
                <a:solidFill>
                  <a:srgbClr val="000000"/>
                </a:solidFill>
                <a:effectLst/>
              </a:rPr>
              <a:t> Form elective before half term, students were given the choice of what they would like to cook and they chose RAMEN!</a:t>
            </a:r>
          </a:p>
          <a:p>
            <a:pPr algn="just" fontAlgn="base"/>
            <a:r>
              <a:rPr lang="en-GB" sz="1100" dirty="0">
                <a:solidFill>
                  <a:srgbClr val="000000"/>
                </a:solidFill>
              </a:rPr>
              <a:t>Giving </a:t>
            </a:r>
            <a:r>
              <a:rPr lang="en-GB" sz="1100" b="0" i="0" dirty="0">
                <a:solidFill>
                  <a:srgbClr val="000000"/>
                </a:solidFill>
                <a:effectLst/>
              </a:rPr>
              <a:t>Wagamama's a run for their money, </a:t>
            </a:r>
            <a:r>
              <a:rPr lang="en-GB" sz="1100" dirty="0">
                <a:solidFill>
                  <a:srgbClr val="000000"/>
                </a:solidFill>
              </a:rPr>
              <a:t>that</a:t>
            </a:r>
            <a:r>
              <a:rPr lang="en-GB" sz="1100" b="0" i="0" dirty="0">
                <a:solidFill>
                  <a:srgbClr val="000000"/>
                </a:solidFill>
                <a:effectLst/>
              </a:rPr>
              <a:t> made tasty and versatile bowls of umami flavoured soup noodles with fresh vegetables and protein.  A low budget staple for students that can be elevated to something more nutritious with a few modifications.</a:t>
            </a:r>
            <a:endParaRPr lang="en-GB" sz="1100" b="0" i="0" dirty="0">
              <a:solidFill>
                <a:srgbClr val="000000"/>
              </a:solidFill>
              <a:effectLst/>
              <a:ea typeface="Calibri"/>
              <a:cs typeface="Calibri"/>
            </a:endParaRPr>
          </a:p>
          <a:p>
            <a:pPr algn="just" fontAlgn="base"/>
            <a:r>
              <a:rPr lang="en-GB" sz="1100" b="0" i="0" dirty="0">
                <a:solidFill>
                  <a:srgbClr val="000000"/>
                </a:solidFill>
                <a:effectLst/>
              </a:rPr>
              <a:t>This is a dish best eaten immediately after </a:t>
            </a:r>
            <a:r>
              <a:rPr lang="en-GB" sz="1100" dirty="0">
                <a:solidFill>
                  <a:srgbClr val="000000"/>
                </a:solidFill>
              </a:rPr>
              <a:t>preparation</a:t>
            </a:r>
            <a:r>
              <a:rPr lang="en-GB" sz="1100" b="0" i="0" dirty="0">
                <a:solidFill>
                  <a:srgbClr val="000000"/>
                </a:solidFill>
                <a:effectLst/>
              </a:rPr>
              <a:t>, we all sat down and had a communal meal with our efforts.</a:t>
            </a:r>
            <a:endParaRPr lang="en-GB" sz="1100" b="0" i="0" dirty="0">
              <a:solidFill>
                <a:srgbClr val="000000"/>
              </a:solidFill>
              <a:effectLst/>
              <a:ea typeface="Calibri"/>
              <a:cs typeface="Calibri"/>
            </a:endParaRPr>
          </a:p>
        </p:txBody>
      </p:sp>
      <p:pic>
        <p:nvPicPr>
          <p:cNvPr id="39" name="Picture 38">
            <a:extLst>
              <a:ext uri="{FF2B5EF4-FFF2-40B4-BE49-F238E27FC236}">
                <a16:creationId xmlns:a16="http://schemas.microsoft.com/office/drawing/2014/main" id="{57260CAF-8CDC-4C89-B05A-2AA80D18CAC4}"/>
              </a:ext>
            </a:extLst>
          </p:cNvPr>
          <p:cNvPicPr>
            <a:picLocks noChangeAspect="1"/>
          </p:cNvPicPr>
          <p:nvPr/>
        </p:nvPicPr>
        <p:blipFill rotWithShape="1">
          <a:blip r:embed="rId7"/>
          <a:srcRect l="123" t="11406" r="93" b="2780"/>
          <a:stretch/>
        </p:blipFill>
        <p:spPr>
          <a:xfrm rot="16729687">
            <a:off x="234292" y="6546482"/>
            <a:ext cx="1141011" cy="1319274"/>
          </a:xfrm>
          <a:prstGeom prst="ellipse">
            <a:avLst/>
          </a:prstGeom>
        </p:spPr>
      </p:pic>
      <p:sp>
        <p:nvSpPr>
          <p:cNvPr id="40" name="TextBox 39">
            <a:extLst>
              <a:ext uri="{FF2B5EF4-FFF2-40B4-BE49-F238E27FC236}">
                <a16:creationId xmlns:a16="http://schemas.microsoft.com/office/drawing/2014/main" id="{5444EB18-3459-442B-A9B2-51BB20CB1CAD}"/>
              </a:ext>
            </a:extLst>
          </p:cNvPr>
          <p:cNvSpPr txBox="1"/>
          <p:nvPr/>
        </p:nvSpPr>
        <p:spPr>
          <a:xfrm>
            <a:off x="58132" y="6220614"/>
            <a:ext cx="4816368" cy="369332"/>
          </a:xfrm>
          <a:prstGeom prst="rect">
            <a:avLst/>
          </a:prstGeom>
          <a:noFill/>
        </p:spPr>
        <p:txBody>
          <a:bodyPr wrap="square">
            <a:spAutoFit/>
          </a:bodyPr>
          <a:lstStyle/>
          <a:p>
            <a:pPr algn="just">
              <a:spcAft>
                <a:spcPts val="554"/>
              </a:spcAft>
            </a:pPr>
            <a:r>
              <a:rPr lang="en-GB" b="1">
                <a:latin typeface="Calibri" panose="020F0502020204030204" pitchFamily="34" charset="0"/>
                <a:ea typeface="Calibri" panose="020F0502020204030204" pitchFamily="34" charset="0"/>
                <a:cs typeface="Times New Roman" panose="02020603050405020304" pitchFamily="18" charset="0"/>
              </a:rPr>
              <a:t>6</a:t>
            </a:r>
            <a:r>
              <a:rPr lang="en-GB" b="1" baseline="30000">
                <a:latin typeface="Calibri" panose="020F0502020204030204" pitchFamily="34" charset="0"/>
                <a:ea typeface="Calibri" panose="020F0502020204030204" pitchFamily="34" charset="0"/>
                <a:cs typeface="Times New Roman" panose="02020603050405020304" pitchFamily="18" charset="0"/>
              </a:rPr>
              <a:t>th</a:t>
            </a:r>
            <a:r>
              <a:rPr lang="en-GB" b="1">
                <a:latin typeface="Calibri" panose="020F0502020204030204" pitchFamily="34" charset="0"/>
                <a:ea typeface="Calibri" panose="020F0502020204030204" pitchFamily="34" charset="0"/>
                <a:cs typeface="Times New Roman" panose="02020603050405020304" pitchFamily="18" charset="0"/>
              </a:rPr>
              <a:t> Formers Prepare Delicious Noodle Bowl </a:t>
            </a:r>
            <a:endParaRPr lang="en-GB" sz="1800" b="1">
              <a:latin typeface="Calibri" panose="020F0502020204030204" pitchFamily="34" charset="0"/>
              <a:ea typeface="Calibri" panose="020F0502020204030204" pitchFamily="34" charset="0"/>
              <a:cs typeface="Times New Roman" panose="02020603050405020304" pitchFamily="18" charset="0"/>
            </a:endParaRPr>
          </a:p>
        </p:txBody>
      </p:sp>
      <p:pic>
        <p:nvPicPr>
          <p:cNvPr id="42" name="Picture 41">
            <a:extLst>
              <a:ext uri="{FF2B5EF4-FFF2-40B4-BE49-F238E27FC236}">
                <a16:creationId xmlns:a16="http://schemas.microsoft.com/office/drawing/2014/main" id="{33AB45A8-6B5B-434F-A893-F755E8F07F25}"/>
              </a:ext>
            </a:extLst>
          </p:cNvPr>
          <p:cNvPicPr>
            <a:picLocks noChangeAspect="1"/>
          </p:cNvPicPr>
          <p:nvPr/>
        </p:nvPicPr>
        <p:blipFill rotWithShape="1">
          <a:blip r:embed="rId8"/>
          <a:srcRect l="676" t="22045" r="745" b="8920"/>
          <a:stretch/>
        </p:blipFill>
        <p:spPr>
          <a:xfrm>
            <a:off x="195032" y="384882"/>
            <a:ext cx="1325151" cy="1237891"/>
          </a:xfrm>
          <a:prstGeom prst="rect">
            <a:avLst/>
          </a:prstGeom>
        </p:spPr>
      </p:pic>
      <p:sp>
        <p:nvSpPr>
          <p:cNvPr id="43" name="TextBox 42">
            <a:extLst>
              <a:ext uri="{FF2B5EF4-FFF2-40B4-BE49-F238E27FC236}">
                <a16:creationId xmlns:a16="http://schemas.microsoft.com/office/drawing/2014/main" id="{406E52F9-D8E8-4BDC-A1A9-65D7C07ECDF8}"/>
              </a:ext>
            </a:extLst>
          </p:cNvPr>
          <p:cNvSpPr txBox="1"/>
          <p:nvPr/>
        </p:nvSpPr>
        <p:spPr>
          <a:xfrm>
            <a:off x="1520183" y="338715"/>
            <a:ext cx="5251696" cy="1446550"/>
          </a:xfrm>
          <a:prstGeom prst="rect">
            <a:avLst/>
          </a:prstGeom>
          <a:noFill/>
        </p:spPr>
        <p:txBody>
          <a:bodyPr wrap="square">
            <a:spAutoFit/>
          </a:bodyPr>
          <a:lstStyle/>
          <a:p>
            <a:pPr algn="just" fontAlgn="base"/>
            <a:r>
              <a:rPr lang="en-GB" sz="1100" b="0" i="0">
                <a:solidFill>
                  <a:srgbClr val="000000"/>
                </a:solidFill>
                <a:effectLst/>
              </a:rPr>
              <a:t>Our Junior Girls competed at the English Schools Cross Country Cup Final held in Yorkshire. The girls travelled all the way to Leeds to represent the College. This is the first time ECC have ever reached the national stage of this competition and the girls finished in 12</a:t>
            </a:r>
            <a:r>
              <a:rPr lang="en-GB" sz="1100" b="0" i="0" baseline="30000">
                <a:solidFill>
                  <a:srgbClr val="000000"/>
                </a:solidFill>
                <a:effectLst/>
              </a:rPr>
              <a:t>th</a:t>
            </a:r>
            <a:r>
              <a:rPr lang="en-GB" sz="1100" b="0" i="0">
                <a:solidFill>
                  <a:srgbClr val="000000"/>
                </a:solidFill>
                <a:effectLst/>
              </a:rPr>
              <a:t> place </a:t>
            </a:r>
            <a:r>
              <a:rPr lang="en-GB" sz="1100">
                <a:solidFill>
                  <a:srgbClr val="000000"/>
                </a:solidFill>
              </a:rPr>
              <a:t>(from </a:t>
            </a:r>
            <a:r>
              <a:rPr lang="en-GB" sz="1100" b="0" i="0">
                <a:solidFill>
                  <a:srgbClr val="000000"/>
                </a:solidFill>
                <a:effectLst/>
              </a:rPr>
              <a:t>27 teams across England) which is incredible!</a:t>
            </a:r>
          </a:p>
          <a:p>
            <a:pPr algn="just" fontAlgn="base"/>
            <a:endParaRPr lang="en-GB" sz="1100">
              <a:solidFill>
                <a:srgbClr val="000000"/>
              </a:solidFill>
            </a:endParaRPr>
          </a:p>
          <a:p>
            <a:pPr algn="just" fontAlgn="base"/>
            <a:r>
              <a:rPr lang="en-GB" sz="1100" b="0" i="0">
                <a:solidFill>
                  <a:srgbClr val="000000"/>
                </a:solidFill>
                <a:effectLst/>
              </a:rPr>
              <a:t>The girls should be super proud of their performance and will remember this experience  for a very long time!! Well done Harriet P, Molly P, Lily-Grace H, Tess B and Ivy D.</a:t>
            </a:r>
          </a:p>
          <a:p>
            <a:pPr algn="just" fontAlgn="base"/>
            <a:endParaRPr lang="en-GB" sz="1100" b="0" i="0">
              <a:solidFill>
                <a:srgbClr val="000000"/>
              </a:solidFill>
              <a:effectLst/>
            </a:endParaRPr>
          </a:p>
        </p:txBody>
      </p:sp>
      <p:sp>
        <p:nvSpPr>
          <p:cNvPr id="45" name="TextBox 44">
            <a:extLst>
              <a:ext uri="{FF2B5EF4-FFF2-40B4-BE49-F238E27FC236}">
                <a16:creationId xmlns:a16="http://schemas.microsoft.com/office/drawing/2014/main" id="{988AD360-BBF9-4F0E-85DC-4FD030504591}"/>
              </a:ext>
            </a:extLst>
          </p:cNvPr>
          <p:cNvSpPr txBox="1"/>
          <p:nvPr/>
        </p:nvSpPr>
        <p:spPr>
          <a:xfrm>
            <a:off x="110943" y="50197"/>
            <a:ext cx="3481386" cy="338554"/>
          </a:xfrm>
          <a:prstGeom prst="rect">
            <a:avLst/>
          </a:prstGeom>
          <a:noFill/>
        </p:spPr>
        <p:txBody>
          <a:bodyPr wrap="square">
            <a:spAutoFit/>
          </a:bodyPr>
          <a:lstStyle/>
          <a:p>
            <a:r>
              <a:rPr lang="en-GB" sz="1600" b="1" i="0">
                <a:solidFill>
                  <a:srgbClr val="000000"/>
                </a:solidFill>
                <a:effectLst/>
              </a:rPr>
              <a:t>English Schools Cross Country Final </a:t>
            </a:r>
            <a:endParaRPr lang="en-GB" sz="1600" b="1"/>
          </a:p>
        </p:txBody>
      </p:sp>
      <p:sp>
        <p:nvSpPr>
          <p:cNvPr id="47" name="TextBox 46">
            <a:extLst>
              <a:ext uri="{FF2B5EF4-FFF2-40B4-BE49-F238E27FC236}">
                <a16:creationId xmlns:a16="http://schemas.microsoft.com/office/drawing/2014/main" id="{12439001-4CE7-4952-8035-A967B5E3AF57}"/>
              </a:ext>
            </a:extLst>
          </p:cNvPr>
          <p:cNvSpPr txBox="1"/>
          <p:nvPr/>
        </p:nvSpPr>
        <p:spPr>
          <a:xfrm>
            <a:off x="105819" y="7866939"/>
            <a:ext cx="5278439" cy="338554"/>
          </a:xfrm>
          <a:prstGeom prst="rect">
            <a:avLst/>
          </a:prstGeom>
          <a:noFill/>
        </p:spPr>
        <p:txBody>
          <a:bodyPr wrap="square">
            <a:spAutoFit/>
          </a:bodyPr>
          <a:lstStyle/>
          <a:p>
            <a:pPr algn="just" fontAlgn="base"/>
            <a:r>
              <a:rPr lang="en-GB" sz="1600" b="1" dirty="0">
                <a:solidFill>
                  <a:srgbClr val="000000"/>
                </a:solidFill>
                <a:effectLst/>
              </a:rPr>
              <a:t>The Blend – Dance Production </a:t>
            </a:r>
          </a:p>
        </p:txBody>
      </p:sp>
      <p:sp>
        <p:nvSpPr>
          <p:cNvPr id="6" name="TextBox 5">
            <a:extLst>
              <a:ext uri="{FF2B5EF4-FFF2-40B4-BE49-F238E27FC236}">
                <a16:creationId xmlns:a16="http://schemas.microsoft.com/office/drawing/2014/main" id="{0647B559-F715-4AF3-87AC-03CD6A5835FF}"/>
              </a:ext>
            </a:extLst>
          </p:cNvPr>
          <p:cNvSpPr txBox="1"/>
          <p:nvPr/>
        </p:nvSpPr>
        <p:spPr>
          <a:xfrm>
            <a:off x="110574" y="8109247"/>
            <a:ext cx="6577665" cy="769441"/>
          </a:xfrm>
          <a:prstGeom prst="rect">
            <a:avLst/>
          </a:prstGeom>
          <a:noFill/>
        </p:spPr>
        <p:txBody>
          <a:bodyPr wrap="square" rtlCol="0">
            <a:spAutoFit/>
          </a:bodyPr>
          <a:lstStyle/>
          <a:p>
            <a:r>
              <a:rPr lang="en-GB" sz="1100" dirty="0"/>
              <a:t>Over 85 students performed in The Blend this year, with pieces choreographed in lessons and also by the students themselves for their exams over the next two weeks. These dances covered a wide range of topics. We also saw a brilliant piece performed by the Key Stage 3 dance club this year! The range of music, dance styles and incredible physicality was a tribute to the talent and dedication of our students at ECC.</a:t>
            </a:r>
          </a:p>
        </p:txBody>
      </p:sp>
      <p:pic>
        <p:nvPicPr>
          <p:cNvPr id="9" name="Picture 8">
            <a:extLst>
              <a:ext uri="{FF2B5EF4-FFF2-40B4-BE49-F238E27FC236}">
                <a16:creationId xmlns:a16="http://schemas.microsoft.com/office/drawing/2014/main" id="{491AF76E-F0F1-4FFE-8264-D3F44E091026}"/>
              </a:ext>
            </a:extLst>
          </p:cNvPr>
          <p:cNvPicPr>
            <a:picLocks noChangeAspect="1"/>
          </p:cNvPicPr>
          <p:nvPr/>
        </p:nvPicPr>
        <p:blipFill>
          <a:blip r:embed="rId9"/>
          <a:stretch>
            <a:fillRect/>
          </a:stretch>
        </p:blipFill>
        <p:spPr>
          <a:xfrm>
            <a:off x="117382" y="8838838"/>
            <a:ext cx="1777351" cy="932864"/>
          </a:xfrm>
          <a:prstGeom prst="rect">
            <a:avLst/>
          </a:prstGeom>
        </p:spPr>
      </p:pic>
      <p:pic>
        <p:nvPicPr>
          <p:cNvPr id="11" name="Picture 10">
            <a:extLst>
              <a:ext uri="{FF2B5EF4-FFF2-40B4-BE49-F238E27FC236}">
                <a16:creationId xmlns:a16="http://schemas.microsoft.com/office/drawing/2014/main" id="{B31355CA-66A3-43FA-91DE-D7A86FFDD905}"/>
              </a:ext>
            </a:extLst>
          </p:cNvPr>
          <p:cNvPicPr>
            <a:picLocks noChangeAspect="1"/>
          </p:cNvPicPr>
          <p:nvPr/>
        </p:nvPicPr>
        <p:blipFill>
          <a:blip r:embed="rId10"/>
          <a:stretch>
            <a:fillRect/>
          </a:stretch>
        </p:blipFill>
        <p:spPr>
          <a:xfrm>
            <a:off x="1995844" y="8835693"/>
            <a:ext cx="1431758" cy="941631"/>
          </a:xfrm>
          <a:prstGeom prst="rect">
            <a:avLst/>
          </a:prstGeom>
        </p:spPr>
      </p:pic>
      <p:pic>
        <p:nvPicPr>
          <p:cNvPr id="13" name="Picture 12">
            <a:extLst>
              <a:ext uri="{FF2B5EF4-FFF2-40B4-BE49-F238E27FC236}">
                <a16:creationId xmlns:a16="http://schemas.microsoft.com/office/drawing/2014/main" id="{078A4B38-ADFA-4AF9-BFCB-042641F858D9}"/>
              </a:ext>
            </a:extLst>
          </p:cNvPr>
          <p:cNvPicPr>
            <a:picLocks noChangeAspect="1"/>
          </p:cNvPicPr>
          <p:nvPr/>
        </p:nvPicPr>
        <p:blipFill>
          <a:blip r:embed="rId11"/>
          <a:stretch>
            <a:fillRect/>
          </a:stretch>
        </p:blipFill>
        <p:spPr>
          <a:xfrm>
            <a:off x="3526821" y="8835693"/>
            <a:ext cx="1400426" cy="932865"/>
          </a:xfrm>
          <a:prstGeom prst="rect">
            <a:avLst/>
          </a:prstGeom>
        </p:spPr>
      </p:pic>
      <p:pic>
        <p:nvPicPr>
          <p:cNvPr id="17" name="Picture 16">
            <a:extLst>
              <a:ext uri="{FF2B5EF4-FFF2-40B4-BE49-F238E27FC236}">
                <a16:creationId xmlns:a16="http://schemas.microsoft.com/office/drawing/2014/main" id="{08552FF3-CFFC-44A5-9D98-805637836839}"/>
              </a:ext>
            </a:extLst>
          </p:cNvPr>
          <p:cNvPicPr>
            <a:picLocks noChangeAspect="1"/>
          </p:cNvPicPr>
          <p:nvPr/>
        </p:nvPicPr>
        <p:blipFill>
          <a:blip r:embed="rId12"/>
          <a:stretch>
            <a:fillRect/>
          </a:stretch>
        </p:blipFill>
        <p:spPr>
          <a:xfrm>
            <a:off x="5025068" y="8835693"/>
            <a:ext cx="1623625" cy="932865"/>
          </a:xfrm>
          <a:prstGeom prst="rect">
            <a:avLst/>
          </a:prstGeom>
        </p:spPr>
      </p:pic>
    </p:spTree>
    <p:extLst>
      <p:ext uri="{BB962C8B-B14F-4D97-AF65-F5344CB8AC3E}">
        <p14:creationId xmlns:p14="http://schemas.microsoft.com/office/powerpoint/2010/main" val="954040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Group 3056">
            <a:extLst>
              <a:ext uri="{FF2B5EF4-FFF2-40B4-BE49-F238E27FC236}">
                <a16:creationId xmlns:a16="http://schemas.microsoft.com/office/drawing/2014/main" id="{722AB698-CF8E-4873-B766-F021BFDBE462}"/>
              </a:ext>
            </a:extLst>
          </p:cNvPr>
          <p:cNvPicPr/>
          <p:nvPr/>
        </p:nvPicPr>
        <p:blipFill>
          <a:blip r:embed="rId2"/>
          <a:stretch>
            <a:fillRect/>
          </a:stretch>
        </p:blipFill>
        <p:spPr>
          <a:xfrm>
            <a:off x="-14140" y="-16381"/>
            <a:ext cx="6872139" cy="1114275"/>
          </a:xfrm>
          <a:prstGeom prst="rect">
            <a:avLst/>
          </a:prstGeom>
          <a:noFill/>
          <a:ln>
            <a:noFill/>
            <a:prstDash/>
          </a:ln>
        </p:spPr>
      </p:pic>
      <p:sp>
        <p:nvSpPr>
          <p:cNvPr id="28" name="Rectangle 27">
            <a:extLst>
              <a:ext uri="{FF2B5EF4-FFF2-40B4-BE49-F238E27FC236}">
                <a16:creationId xmlns:a16="http://schemas.microsoft.com/office/drawing/2014/main" id="{06D48539-3381-44AB-AEA0-603128404AF8}"/>
              </a:ext>
            </a:extLst>
          </p:cNvPr>
          <p:cNvSpPr/>
          <p:nvPr/>
        </p:nvSpPr>
        <p:spPr>
          <a:xfrm>
            <a:off x="622972" y="0"/>
            <a:ext cx="1839812" cy="827247"/>
          </a:xfrm>
          <a:prstGeom prst="rect">
            <a:avLst/>
          </a:prstGeom>
          <a:solidFill>
            <a:srgbClr val="382B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6216A79A-F82C-48B2-AACA-B22B579E6E6C}"/>
              </a:ext>
            </a:extLst>
          </p:cNvPr>
          <p:cNvSpPr/>
          <p:nvPr/>
        </p:nvSpPr>
        <p:spPr>
          <a:xfrm>
            <a:off x="3091656" y="375782"/>
            <a:ext cx="3738878" cy="300129"/>
          </a:xfrm>
          <a:prstGeom prst="rect">
            <a:avLst/>
          </a:prstGeom>
          <a:solidFill>
            <a:srgbClr val="382B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899B7A06-A43B-4F77-9811-0B693F1A8313}"/>
              </a:ext>
            </a:extLst>
          </p:cNvPr>
          <p:cNvSpPr/>
          <p:nvPr/>
        </p:nvSpPr>
        <p:spPr>
          <a:xfrm>
            <a:off x="2106963" y="-19705"/>
            <a:ext cx="4576509"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rgbClr val="7030A0"/>
                </a:solidFill>
                <a:effectLst>
                  <a:outerShdw blurRad="12700" dist="38100" dir="2700000" algn="tl" rotWithShape="0">
                    <a:schemeClr val="bg1"/>
                  </a:outerShdw>
                </a:effectLst>
                <a:latin typeface="+mj-lt"/>
              </a:rPr>
              <a:t>STUDENT NEWS</a:t>
            </a:r>
          </a:p>
        </p:txBody>
      </p:sp>
      <p:pic>
        <p:nvPicPr>
          <p:cNvPr id="31" name="Picture 30">
            <a:extLst>
              <a:ext uri="{FF2B5EF4-FFF2-40B4-BE49-F238E27FC236}">
                <a16:creationId xmlns:a16="http://schemas.microsoft.com/office/drawing/2014/main" id="{090F2CE9-6D48-4E7E-9F0D-A565A67AB2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361" y="99316"/>
            <a:ext cx="1490198" cy="742119"/>
          </a:xfrm>
          <a:prstGeom prst="rect">
            <a:avLst/>
          </a:prstGeom>
        </p:spPr>
      </p:pic>
      <p:sp>
        <p:nvSpPr>
          <p:cNvPr id="40" name="TextBox 39">
            <a:extLst>
              <a:ext uri="{FF2B5EF4-FFF2-40B4-BE49-F238E27FC236}">
                <a16:creationId xmlns:a16="http://schemas.microsoft.com/office/drawing/2014/main" id="{A6BEAD57-6EA4-4E8E-950B-F715046F7796}"/>
              </a:ext>
            </a:extLst>
          </p:cNvPr>
          <p:cNvSpPr txBox="1"/>
          <p:nvPr/>
        </p:nvSpPr>
        <p:spPr>
          <a:xfrm>
            <a:off x="-52715" y="6212807"/>
            <a:ext cx="6909011" cy="332976"/>
          </a:xfrm>
          <a:prstGeom prst="rect">
            <a:avLst/>
          </a:prstGeom>
          <a:solidFill>
            <a:srgbClr val="713F8D"/>
          </a:solidFill>
        </p:spPr>
        <p:txBody>
          <a:bodyPr wrap="square">
            <a:spAutoFit/>
          </a:bodyPr>
          <a:lstStyle/>
          <a:p>
            <a:pPr marL="6350" marR="1905" indent="-6350" algn="ctr">
              <a:lnSpc>
                <a:spcPct val="101000"/>
              </a:lnSpc>
              <a:spcAft>
                <a:spcPts val="65"/>
              </a:spcAft>
            </a:pPr>
            <a:r>
              <a:rPr lang="en-GB" sz="1600" b="1">
                <a:solidFill>
                  <a:schemeClr val="bg1"/>
                </a:solidFill>
                <a:effectLst/>
                <a:latin typeface="Calibri" panose="020F0502020204030204" pitchFamily="34" charset="0"/>
                <a:ea typeface="Calibri" panose="020F0502020204030204" pitchFamily="34" charset="0"/>
              </a:rPr>
              <a:t>SPORTS UPDATE</a:t>
            </a:r>
          </a:p>
        </p:txBody>
      </p:sp>
      <p:sp>
        <p:nvSpPr>
          <p:cNvPr id="17" name="Rectangle 3">
            <a:extLst>
              <a:ext uri="{FF2B5EF4-FFF2-40B4-BE49-F238E27FC236}">
                <a16:creationId xmlns:a16="http://schemas.microsoft.com/office/drawing/2014/main" id="{9D77744D-A367-415B-A39B-8634420FA8D4}"/>
              </a:ext>
            </a:extLst>
          </p:cNvPr>
          <p:cNvSpPr>
            <a:spLocks noChangeArrowheads="1"/>
          </p:cNvSpPr>
          <p:nvPr/>
        </p:nvSpPr>
        <p:spPr bwMode="auto">
          <a:xfrm rot="10800000" flipV="1">
            <a:off x="1312415" y="1148884"/>
            <a:ext cx="5457094" cy="93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It’s been amazing to see how popular our House Football has been! The team spirit, boys and girls involved, encouragement and exciting football has been a pleasure to referee. Thank you to all the spectators who have come and supported. Please remember, fixtures are all on the </a:t>
            </a:r>
            <a:r>
              <a:rPr kumimoji="0" lang="en-US" altLang="en-US" sz="1100" b="0" i="0" u="none" strike="noStrike" cap="none" normalizeH="0" baseline="0" dirty="0">
                <a:ln>
                  <a:noFill/>
                </a:ln>
                <a:solidFill>
                  <a:schemeClr val="tx1"/>
                </a:solidFill>
                <a:effectLst/>
                <a:hlinkClick r:id="rId4"/>
              </a:rPr>
              <a:t>College website </a:t>
            </a:r>
            <a:r>
              <a:rPr kumimoji="0" lang="en-US" altLang="en-US" sz="1100" b="0" i="0" u="none" strike="noStrike" cap="none" normalizeH="0" baseline="0" dirty="0">
                <a:ln>
                  <a:noFill/>
                </a:ln>
                <a:solidFill>
                  <a:schemeClr val="tx1"/>
                </a:solidFill>
                <a:effectLst/>
              </a:rPr>
              <a:t>in advance and our first league tables will be published in the middle of March! Mr Taylor</a:t>
            </a:r>
          </a:p>
        </p:txBody>
      </p:sp>
      <p:pic>
        <p:nvPicPr>
          <p:cNvPr id="3" name="Picture 2">
            <a:extLst>
              <a:ext uri="{FF2B5EF4-FFF2-40B4-BE49-F238E27FC236}">
                <a16:creationId xmlns:a16="http://schemas.microsoft.com/office/drawing/2014/main" id="{15F6716A-BB1F-41F9-8D67-D6C72483E88C}"/>
              </a:ext>
            </a:extLst>
          </p:cNvPr>
          <p:cNvPicPr>
            <a:picLocks noChangeAspect="1"/>
          </p:cNvPicPr>
          <p:nvPr/>
        </p:nvPicPr>
        <p:blipFill rotWithShape="1">
          <a:blip r:embed="rId5"/>
          <a:srcRect t="2451"/>
          <a:stretch/>
        </p:blipFill>
        <p:spPr>
          <a:xfrm>
            <a:off x="187143" y="1163235"/>
            <a:ext cx="1099582" cy="879112"/>
          </a:xfrm>
          <a:prstGeom prst="rect">
            <a:avLst/>
          </a:prstGeom>
        </p:spPr>
      </p:pic>
      <p:sp>
        <p:nvSpPr>
          <p:cNvPr id="37" name="TextBox 36">
            <a:extLst>
              <a:ext uri="{FF2B5EF4-FFF2-40B4-BE49-F238E27FC236}">
                <a16:creationId xmlns:a16="http://schemas.microsoft.com/office/drawing/2014/main" id="{FCF8CB75-9450-41AF-9D9B-8F1EB4B734DD}"/>
              </a:ext>
            </a:extLst>
          </p:cNvPr>
          <p:cNvSpPr txBox="1"/>
          <p:nvPr/>
        </p:nvSpPr>
        <p:spPr>
          <a:xfrm>
            <a:off x="107258" y="8084563"/>
            <a:ext cx="4149985" cy="2108269"/>
          </a:xfrm>
          <a:prstGeom prst="rect">
            <a:avLst/>
          </a:prstGeom>
          <a:noFill/>
        </p:spPr>
        <p:txBody>
          <a:bodyPr wrap="square">
            <a:spAutoFit/>
          </a:bodyPr>
          <a:lstStyle/>
          <a:p>
            <a:pPr algn="l" rtl="0" fontAlgn="base"/>
            <a:r>
              <a:rPr lang="en-US" sz="1600" b="1" dirty="0"/>
              <a:t>Netball</a:t>
            </a:r>
          </a:p>
          <a:p>
            <a:pPr algn="l" rtl="0" fontAlgn="base"/>
            <a:endParaRPr lang="en-GB" sz="1100" b="0" i="0" dirty="0">
              <a:solidFill>
                <a:srgbClr val="000000"/>
              </a:solidFill>
              <a:effectLst/>
              <a:latin typeface="Aptos"/>
            </a:endParaRPr>
          </a:p>
          <a:p>
            <a:pPr algn="l" rtl="0" fontAlgn="base"/>
            <a:r>
              <a:rPr lang="en-GB" sz="1100" b="0" i="0" dirty="0">
                <a:solidFill>
                  <a:srgbClr val="000000"/>
                </a:solidFill>
                <a:effectLst/>
                <a:latin typeface="Aptos"/>
              </a:rPr>
              <a:t>Some great results from the netballers recently. </a:t>
            </a:r>
          </a:p>
          <a:p>
            <a:pPr marL="171450" indent="-171450" algn="l" rtl="0" fontAlgn="base">
              <a:buFont typeface="Arial" panose="020B0604020202020204" pitchFamily="34" charset="0"/>
              <a:buChar char="•"/>
            </a:pPr>
            <a:r>
              <a:rPr lang="en-GB" sz="1100" b="0" i="0" dirty="0">
                <a:solidFill>
                  <a:srgbClr val="000000"/>
                </a:solidFill>
                <a:effectLst/>
                <a:latin typeface="Aptos"/>
              </a:rPr>
              <a:t>U15 Team came 4</a:t>
            </a:r>
            <a:r>
              <a:rPr lang="en-GB" sz="1100" b="0" i="0" baseline="30000" dirty="0">
                <a:solidFill>
                  <a:srgbClr val="000000"/>
                </a:solidFill>
                <a:effectLst/>
                <a:latin typeface="Aptos"/>
              </a:rPr>
              <a:t>th</a:t>
            </a:r>
            <a:r>
              <a:rPr lang="en-GB" sz="1100" b="0" i="0" dirty="0">
                <a:solidFill>
                  <a:srgbClr val="000000"/>
                </a:solidFill>
                <a:effectLst/>
                <a:latin typeface="Aptos"/>
              </a:rPr>
              <a:t> in the East Devon Tournament. </a:t>
            </a:r>
          </a:p>
          <a:p>
            <a:pPr marL="171450" indent="-171450" algn="l" rtl="0" fontAlgn="base">
              <a:buFont typeface="Arial" panose="020B0604020202020204" pitchFamily="34" charset="0"/>
              <a:buChar char="•"/>
            </a:pPr>
            <a:r>
              <a:rPr lang="en-GB" sz="1100" b="0" i="0" dirty="0">
                <a:solidFill>
                  <a:srgbClr val="000000"/>
                </a:solidFill>
                <a:effectLst/>
                <a:latin typeface="Aptos"/>
              </a:rPr>
              <a:t>The U13's are absolutely smashing the U13 league so far and beat Colyton 19-9 recently. </a:t>
            </a:r>
          </a:p>
          <a:p>
            <a:pPr marL="171450" indent="-171450" algn="l" rtl="0" fontAlgn="base">
              <a:buFont typeface="Arial" panose="020B0604020202020204" pitchFamily="34" charset="0"/>
              <a:buChar char="•"/>
            </a:pPr>
            <a:r>
              <a:rPr lang="en-GB" sz="1100" b="0" i="0" dirty="0">
                <a:solidFill>
                  <a:srgbClr val="000000"/>
                </a:solidFill>
                <a:effectLst/>
                <a:latin typeface="Aptos"/>
              </a:rPr>
              <a:t>The year 7's took part in a Ted Wragg Tournament on Monday 11</a:t>
            </a:r>
            <a:r>
              <a:rPr lang="en-GB" sz="1100" b="0" i="0" baseline="30000" dirty="0">
                <a:solidFill>
                  <a:srgbClr val="000000"/>
                </a:solidFill>
                <a:effectLst/>
                <a:latin typeface="Aptos"/>
              </a:rPr>
              <a:t>th</a:t>
            </a:r>
            <a:r>
              <a:rPr lang="en-GB" sz="1100" b="0" i="0" dirty="0">
                <a:solidFill>
                  <a:srgbClr val="000000"/>
                </a:solidFill>
                <a:effectLst/>
                <a:latin typeface="Aptos"/>
              </a:rPr>
              <a:t> March, they won 6 games, drew won and finished as winners of the tournament.</a:t>
            </a:r>
          </a:p>
          <a:p>
            <a:pPr algn="l" rtl="0" fontAlgn="base"/>
            <a:endParaRPr lang="en-GB" sz="1100" b="0" i="0" dirty="0">
              <a:solidFill>
                <a:srgbClr val="000000"/>
              </a:solidFill>
              <a:effectLst/>
              <a:latin typeface="Aptos"/>
            </a:endParaRPr>
          </a:p>
          <a:p>
            <a:pPr algn="just" fontAlgn="base"/>
            <a:endParaRPr lang="en-US" sz="1600" b="1" dirty="0"/>
          </a:p>
        </p:txBody>
      </p:sp>
      <p:sp>
        <p:nvSpPr>
          <p:cNvPr id="39" name="TextBox 38">
            <a:extLst>
              <a:ext uri="{FF2B5EF4-FFF2-40B4-BE49-F238E27FC236}">
                <a16:creationId xmlns:a16="http://schemas.microsoft.com/office/drawing/2014/main" id="{FB524F18-FA68-408C-A731-9D71126F4622}"/>
              </a:ext>
            </a:extLst>
          </p:cNvPr>
          <p:cNvSpPr txBox="1"/>
          <p:nvPr/>
        </p:nvSpPr>
        <p:spPr>
          <a:xfrm>
            <a:off x="1293336" y="2055250"/>
            <a:ext cx="5495251" cy="677108"/>
          </a:xfrm>
          <a:prstGeom prst="rect">
            <a:avLst/>
          </a:prstGeom>
          <a:noFill/>
        </p:spPr>
        <p:txBody>
          <a:bodyPr wrap="square">
            <a:spAutoFit/>
          </a:bodyPr>
          <a:lstStyle/>
          <a:p>
            <a:pPr fontAlgn="base"/>
            <a:r>
              <a:rPr lang="en-GB" sz="1600" b="1" dirty="0"/>
              <a:t>New Horizon’s</a:t>
            </a:r>
          </a:p>
          <a:p>
            <a:pPr algn="just" fontAlgn="base"/>
            <a:r>
              <a:rPr lang="en-GB" sz="1100" dirty="0"/>
              <a:t>The weekly Sixth Form careers bulletin. An amazing </a:t>
            </a:r>
            <a:r>
              <a:rPr kumimoji="0" lang="en-US" altLang="en-US" sz="1100" b="0" i="0" u="none" strike="noStrike" cap="none" normalizeH="0" baseline="0" dirty="0">
                <a:ln>
                  <a:noFill/>
                </a:ln>
                <a:solidFill>
                  <a:schemeClr val="tx1"/>
                </a:solidFill>
                <a:effectLst/>
              </a:rPr>
              <a:t>resource containing </a:t>
            </a:r>
            <a:r>
              <a:rPr lang="en-US" altLang="en-US" sz="1100" dirty="0"/>
              <a:t>lots</a:t>
            </a:r>
            <a:r>
              <a:rPr kumimoji="0" lang="en-US" altLang="en-US" sz="1100" b="0" i="0" u="none" strike="noStrike" cap="none" normalizeH="0" baseline="0" dirty="0">
                <a:ln>
                  <a:noFill/>
                </a:ln>
                <a:solidFill>
                  <a:schemeClr val="tx1"/>
                </a:solidFill>
                <a:effectLst/>
              </a:rPr>
              <a:t> of local and national opportunities that will shape their next steps. </a:t>
            </a:r>
            <a:endParaRPr lang="en-GB" sz="1100" i="0" dirty="0">
              <a:solidFill>
                <a:srgbClr val="000000"/>
              </a:solidFill>
              <a:effectLst/>
            </a:endParaRPr>
          </a:p>
        </p:txBody>
      </p:sp>
      <p:sp>
        <p:nvSpPr>
          <p:cNvPr id="41" name="TextBox 40">
            <a:extLst>
              <a:ext uri="{FF2B5EF4-FFF2-40B4-BE49-F238E27FC236}">
                <a16:creationId xmlns:a16="http://schemas.microsoft.com/office/drawing/2014/main" id="{AB5DFB8C-9412-4CA4-8DE1-A3F0A11EE8A8}"/>
              </a:ext>
            </a:extLst>
          </p:cNvPr>
          <p:cNvSpPr txBox="1"/>
          <p:nvPr/>
        </p:nvSpPr>
        <p:spPr>
          <a:xfrm>
            <a:off x="2590098" y="2101781"/>
            <a:ext cx="1899196" cy="253916"/>
          </a:xfrm>
          <a:prstGeom prst="rect">
            <a:avLst/>
          </a:prstGeom>
          <a:noFill/>
        </p:spPr>
        <p:txBody>
          <a:bodyPr wrap="square">
            <a:spAutoFit/>
          </a:bodyPr>
          <a:lstStyle/>
          <a:p>
            <a:r>
              <a:rPr lang="en-GB" sz="1050">
                <a:hlinkClick r:id="rId6"/>
              </a:rPr>
              <a:t>Horizons Bulletin 24.2.25.docx</a:t>
            </a:r>
            <a:endParaRPr lang="en-GB" sz="1050"/>
          </a:p>
        </p:txBody>
      </p:sp>
      <p:pic>
        <p:nvPicPr>
          <p:cNvPr id="42" name="Picture 41">
            <a:extLst>
              <a:ext uri="{FF2B5EF4-FFF2-40B4-BE49-F238E27FC236}">
                <a16:creationId xmlns:a16="http://schemas.microsoft.com/office/drawing/2014/main" id="{CB842940-BB30-41B1-87C1-2CAF386307C8}"/>
              </a:ext>
            </a:extLst>
          </p:cNvPr>
          <p:cNvPicPr>
            <a:picLocks noChangeAspect="1"/>
          </p:cNvPicPr>
          <p:nvPr/>
        </p:nvPicPr>
        <p:blipFill rotWithShape="1">
          <a:blip r:embed="rId7"/>
          <a:srcRect t="13498" b="12803"/>
          <a:stretch/>
        </p:blipFill>
        <p:spPr>
          <a:xfrm>
            <a:off x="187143" y="2143181"/>
            <a:ext cx="1110137" cy="526277"/>
          </a:xfrm>
          <a:prstGeom prst="rect">
            <a:avLst/>
          </a:prstGeom>
        </p:spPr>
      </p:pic>
      <p:sp>
        <p:nvSpPr>
          <p:cNvPr id="43" name="TextBox 42">
            <a:extLst>
              <a:ext uri="{FF2B5EF4-FFF2-40B4-BE49-F238E27FC236}">
                <a16:creationId xmlns:a16="http://schemas.microsoft.com/office/drawing/2014/main" id="{9ADFF378-ED25-46F4-AAC1-12689FB994C5}"/>
              </a:ext>
            </a:extLst>
          </p:cNvPr>
          <p:cNvSpPr txBox="1"/>
          <p:nvPr/>
        </p:nvSpPr>
        <p:spPr>
          <a:xfrm>
            <a:off x="1297280" y="2777615"/>
            <a:ext cx="5409214" cy="507831"/>
          </a:xfrm>
          <a:prstGeom prst="rect">
            <a:avLst/>
          </a:prstGeom>
          <a:noFill/>
        </p:spPr>
        <p:txBody>
          <a:bodyPr wrap="square" lIns="91440" tIns="45720" rIns="91440" bIns="45720" anchor="t">
            <a:spAutoFit/>
          </a:bodyPr>
          <a:lstStyle/>
          <a:p>
            <a:pPr algn="just" fontAlgn="base"/>
            <a:r>
              <a:rPr lang="en-GB" sz="1600" b="1" dirty="0"/>
              <a:t>Apprenticeships and Events for School Leavers in Y11</a:t>
            </a:r>
          </a:p>
          <a:p>
            <a:pPr algn="just" fontAlgn="base"/>
            <a:r>
              <a:rPr lang="en-GB" sz="1100" dirty="0"/>
              <a:t>For more information about the opportunities on offer see our newsletter </a:t>
            </a:r>
            <a:r>
              <a:rPr lang="en-GB" sz="1100" dirty="0">
                <a:hlinkClick r:id="rId8"/>
              </a:rPr>
              <a:t>here</a:t>
            </a:r>
            <a:endParaRPr lang="en-GB" sz="1100" dirty="0"/>
          </a:p>
        </p:txBody>
      </p:sp>
      <p:pic>
        <p:nvPicPr>
          <p:cNvPr id="7" name="Picture 6">
            <a:extLst>
              <a:ext uri="{FF2B5EF4-FFF2-40B4-BE49-F238E27FC236}">
                <a16:creationId xmlns:a16="http://schemas.microsoft.com/office/drawing/2014/main" id="{2372EDDC-9C35-4684-ADAD-BFE8C7864183}"/>
              </a:ext>
            </a:extLst>
          </p:cNvPr>
          <p:cNvPicPr>
            <a:picLocks noChangeAspect="1"/>
          </p:cNvPicPr>
          <p:nvPr/>
        </p:nvPicPr>
        <p:blipFill>
          <a:blip r:embed="rId9"/>
          <a:stretch>
            <a:fillRect/>
          </a:stretch>
        </p:blipFill>
        <p:spPr>
          <a:xfrm>
            <a:off x="187143" y="2750886"/>
            <a:ext cx="1097672" cy="723925"/>
          </a:xfrm>
          <a:prstGeom prst="rect">
            <a:avLst/>
          </a:prstGeom>
        </p:spPr>
      </p:pic>
      <p:cxnSp>
        <p:nvCxnSpPr>
          <p:cNvPr id="13" name="Straight Connector 12">
            <a:extLst>
              <a:ext uri="{FF2B5EF4-FFF2-40B4-BE49-F238E27FC236}">
                <a16:creationId xmlns:a16="http://schemas.microsoft.com/office/drawing/2014/main" id="{B9AF5425-3B77-4FA8-A87E-18ACCF9237CB}"/>
              </a:ext>
            </a:extLst>
          </p:cNvPr>
          <p:cNvCxnSpPr/>
          <p:nvPr/>
        </p:nvCxnSpPr>
        <p:spPr>
          <a:xfrm>
            <a:off x="169173" y="8100403"/>
            <a:ext cx="6514299" cy="0"/>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8CF681A-9543-48ED-BD7E-8CA9B1C94D0C}"/>
              </a:ext>
            </a:extLst>
          </p:cNvPr>
          <p:cNvCxnSpPr>
            <a:cxnSpLocks/>
          </p:cNvCxnSpPr>
          <p:nvPr/>
        </p:nvCxnSpPr>
        <p:spPr>
          <a:xfrm>
            <a:off x="4229100" y="6563226"/>
            <a:ext cx="0" cy="3466599"/>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927B3FA4-49FF-4B35-A8B7-2573446FCBC7}"/>
              </a:ext>
            </a:extLst>
          </p:cNvPr>
          <p:cNvSpPr/>
          <p:nvPr/>
        </p:nvSpPr>
        <p:spPr>
          <a:xfrm>
            <a:off x="4124325" y="6561240"/>
            <a:ext cx="609584" cy="15233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5B18374E-CE65-44AA-BAF2-5F3BC8473B98}"/>
              </a:ext>
            </a:extLst>
          </p:cNvPr>
          <p:cNvSpPr txBox="1"/>
          <p:nvPr/>
        </p:nvSpPr>
        <p:spPr>
          <a:xfrm>
            <a:off x="2298020" y="6561240"/>
            <a:ext cx="4521604" cy="1862048"/>
          </a:xfrm>
          <a:prstGeom prst="rect">
            <a:avLst/>
          </a:prstGeom>
          <a:noFill/>
        </p:spPr>
        <p:txBody>
          <a:bodyPr wrap="square" lIns="91440" tIns="45720" rIns="91440" bIns="45720" anchor="t">
            <a:spAutoFit/>
          </a:bodyPr>
          <a:lstStyle/>
          <a:p>
            <a:pPr algn="just" fontAlgn="base"/>
            <a:r>
              <a:rPr lang="en-GB" sz="1600" b="1" dirty="0"/>
              <a:t>Trampolining</a:t>
            </a:r>
            <a:endParaRPr lang="en-GB" sz="1600" b="1" i="0" dirty="0">
              <a:solidFill>
                <a:srgbClr val="242424"/>
              </a:solidFill>
              <a:effectLst/>
              <a:ea typeface="Calibri"/>
              <a:cs typeface="Calibri"/>
            </a:endParaRPr>
          </a:p>
          <a:p>
            <a:pPr algn="l" fontAlgn="base"/>
            <a:r>
              <a:rPr lang="en-US" sz="1100" dirty="0"/>
              <a:t>Three of our amazing students competed nationally for Trampolining last week. George N placed 2</a:t>
            </a:r>
            <a:r>
              <a:rPr lang="en-US" sz="1100" baseline="30000" dirty="0"/>
              <a:t>nd</a:t>
            </a:r>
            <a:r>
              <a:rPr lang="en-US" sz="1100" dirty="0"/>
              <a:t> in his category. Leon C placed 5</a:t>
            </a:r>
            <a:r>
              <a:rPr lang="en-US" sz="1100" baseline="30000" dirty="0"/>
              <a:t>th</a:t>
            </a:r>
            <a:r>
              <a:rPr lang="en-US" sz="1100" dirty="0"/>
              <a:t> in his category and Tyler H placed 6</a:t>
            </a:r>
            <a:r>
              <a:rPr lang="en-US" sz="1100" baseline="30000" dirty="0"/>
              <a:t>th</a:t>
            </a:r>
            <a:r>
              <a:rPr lang="en-US" sz="1100" dirty="0"/>
              <a:t> in his category. Coach Niki said </a:t>
            </a:r>
            <a:r>
              <a:rPr lang="en-US" sz="1100" i="1" dirty="0"/>
              <a:t>“</a:t>
            </a:r>
            <a:r>
              <a:rPr lang="en-GB" sz="1100" b="0" i="1" dirty="0">
                <a:solidFill>
                  <a:srgbClr val="242424"/>
                </a:solidFill>
                <a:effectLst/>
                <a:latin typeface="Segoe UI"/>
                <a:cs typeface="Segoe UI"/>
              </a:rPr>
              <a:t>The students represented themselves and the school in great fashion as always. They all were fantastic. Thank you very much for supporting their journey this season. It has given these students an abundance of confidence, and a passion for the sport”</a:t>
            </a:r>
          </a:p>
          <a:p>
            <a:pPr algn="just" fontAlgn="base"/>
            <a:endParaRPr kumimoji="0" lang="en-US" altLang="en-US" sz="1100" b="0" i="0" u="none" strike="noStrike" cap="none" normalizeH="0" baseline="0" dirty="0">
              <a:ln>
                <a:noFill/>
              </a:ln>
              <a:solidFill>
                <a:schemeClr val="tx1"/>
              </a:solidFill>
              <a:effectLst/>
            </a:endParaRPr>
          </a:p>
          <a:p>
            <a:pPr algn="just" fontAlgn="base"/>
            <a:endParaRPr lang="en-GB" sz="1100" b="0" i="0" dirty="0">
              <a:solidFill>
                <a:srgbClr val="242424"/>
              </a:solidFill>
              <a:effectLst/>
              <a:ea typeface="Calibri"/>
              <a:cs typeface="Calibri"/>
            </a:endParaRPr>
          </a:p>
        </p:txBody>
      </p:sp>
      <p:cxnSp>
        <p:nvCxnSpPr>
          <p:cNvPr id="53" name="Straight Connector 52">
            <a:extLst>
              <a:ext uri="{FF2B5EF4-FFF2-40B4-BE49-F238E27FC236}">
                <a16:creationId xmlns:a16="http://schemas.microsoft.com/office/drawing/2014/main" id="{9F8F4E51-3148-44C8-A181-9960D1B191B2}"/>
              </a:ext>
            </a:extLst>
          </p:cNvPr>
          <p:cNvCxnSpPr>
            <a:cxnSpLocks/>
          </p:cNvCxnSpPr>
          <p:nvPr/>
        </p:nvCxnSpPr>
        <p:spPr>
          <a:xfrm>
            <a:off x="2298020" y="6288907"/>
            <a:ext cx="0" cy="1807034"/>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190ADC40-4B31-406C-9ABE-2CBBAA189402}"/>
              </a:ext>
            </a:extLst>
          </p:cNvPr>
          <p:cNvGrpSpPr/>
          <p:nvPr/>
        </p:nvGrpSpPr>
        <p:grpSpPr>
          <a:xfrm>
            <a:off x="70984" y="3256191"/>
            <a:ext cx="6748640" cy="2911571"/>
            <a:chOff x="95486" y="3265980"/>
            <a:chExt cx="6748640" cy="2911571"/>
          </a:xfrm>
        </p:grpSpPr>
        <p:pic>
          <p:nvPicPr>
            <p:cNvPr id="11" name="Picture 10">
              <a:extLst>
                <a:ext uri="{FF2B5EF4-FFF2-40B4-BE49-F238E27FC236}">
                  <a16:creationId xmlns:a16="http://schemas.microsoft.com/office/drawing/2014/main" id="{372861BC-CC5E-403C-A1DC-B5CB4211D434}"/>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2298020" y="3265980"/>
              <a:ext cx="4546106" cy="2644835"/>
            </a:xfrm>
            <a:prstGeom prst="rect">
              <a:avLst/>
            </a:prstGeom>
          </p:spPr>
        </p:pic>
        <p:sp>
          <p:nvSpPr>
            <p:cNvPr id="50" name="TextBox 49">
              <a:extLst>
                <a:ext uri="{FF2B5EF4-FFF2-40B4-BE49-F238E27FC236}">
                  <a16:creationId xmlns:a16="http://schemas.microsoft.com/office/drawing/2014/main" id="{86EEFF14-A806-49DC-BCE5-34319A7F69DC}"/>
                </a:ext>
              </a:extLst>
            </p:cNvPr>
            <p:cNvSpPr txBox="1"/>
            <p:nvPr/>
          </p:nvSpPr>
          <p:spPr>
            <a:xfrm>
              <a:off x="95487" y="3464354"/>
              <a:ext cx="2214704" cy="2369880"/>
            </a:xfrm>
            <a:prstGeom prst="rect">
              <a:avLst/>
            </a:prstGeom>
            <a:noFill/>
          </p:spPr>
          <p:txBody>
            <a:bodyPr wrap="square">
              <a:spAutoFit/>
            </a:bodyPr>
            <a:lstStyle/>
            <a:p>
              <a:pPr algn="just" fontAlgn="base"/>
              <a:r>
                <a:rPr lang="en-GB" sz="1600" b="1"/>
                <a:t>Ten Tors Update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000000"/>
                  </a:solidFill>
                  <a:effectLst/>
                </a:rPr>
                <a:t>Training took place on south Dartmoor for the 45 and 35 team hopefuls in glorious sunshine. Both teams started in Holne and made their way to their wild camp spot via Princetown, walking in excess of 17 miles on the first day. They were rewarded with the most amazing sunset and clear skies overnight, but which also brought with it zero temperatures, waking to frosty tents and frozen bogs! </a:t>
              </a:r>
              <a:endParaRPr kumimoji="0" lang="en-US" altLang="en-US" sz="1100" b="0" i="0" u="none" strike="noStrike" cap="none" normalizeH="0" baseline="0">
                <a:ln>
                  <a:noFill/>
                </a:ln>
                <a:solidFill>
                  <a:schemeClr val="tx1"/>
                </a:solidFill>
                <a:effectLst/>
              </a:endParaRPr>
            </a:p>
          </p:txBody>
        </p:sp>
        <p:sp>
          <p:nvSpPr>
            <p:cNvPr id="32" name="TextBox 31">
              <a:extLst>
                <a:ext uri="{FF2B5EF4-FFF2-40B4-BE49-F238E27FC236}">
                  <a16:creationId xmlns:a16="http://schemas.microsoft.com/office/drawing/2014/main" id="{D345E20C-BDE4-478C-B0C7-B3A3A3232762}"/>
                </a:ext>
              </a:extLst>
            </p:cNvPr>
            <p:cNvSpPr txBox="1"/>
            <p:nvPr/>
          </p:nvSpPr>
          <p:spPr>
            <a:xfrm>
              <a:off x="95486" y="5746664"/>
              <a:ext cx="5590032" cy="430887"/>
            </a:xfrm>
            <a:prstGeom prst="rect">
              <a:avLst/>
            </a:prstGeom>
            <a:noFill/>
          </p:spPr>
          <p:txBody>
            <a:bodyPr wrap="square">
              <a:spAutoFit/>
            </a:bodyPr>
            <a:lstStyle/>
            <a:p>
              <a:r>
                <a:rPr kumimoji="0" lang="en-US" altLang="en-US" sz="1100" b="0" i="0" u="none" strike="noStrike" cap="none" normalizeH="0" baseline="0">
                  <a:ln>
                    <a:noFill/>
                  </a:ln>
                  <a:solidFill>
                    <a:srgbClr val="000000"/>
                  </a:solidFill>
                  <a:effectLst/>
                </a:rPr>
                <a:t>Their second day included a further 10 plus miles walk, finishing at Shipley Bridge near Ivybridge. Their endurance, navigation and resilience is a real credit to them all.</a:t>
              </a:r>
              <a:endParaRPr lang="en-GB" sz="1100"/>
            </a:p>
          </p:txBody>
        </p:sp>
      </p:grpSp>
      <p:pic>
        <p:nvPicPr>
          <p:cNvPr id="1026" name="Picture 2">
            <a:extLst>
              <a:ext uri="{FF2B5EF4-FFF2-40B4-BE49-F238E27FC236}">
                <a16:creationId xmlns:a16="http://schemas.microsoft.com/office/drawing/2014/main" id="{20D999D3-7B0B-4458-B04C-06F1078D4009}"/>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26948" r="27299"/>
          <a:stretch/>
        </p:blipFill>
        <p:spPr bwMode="auto">
          <a:xfrm>
            <a:off x="739460" y="6603205"/>
            <a:ext cx="631371" cy="13801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25A8E53-FD06-41CD-A20C-D17487EC1CED}"/>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t="22490" b="5448"/>
          <a:stretch/>
        </p:blipFill>
        <p:spPr bwMode="auto">
          <a:xfrm>
            <a:off x="1370831" y="6603205"/>
            <a:ext cx="844761" cy="138014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CAB09AD-4F9D-4EDE-ABAB-2C8F1E777CF8}"/>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t="4225" b="8947"/>
          <a:stretch/>
        </p:blipFill>
        <p:spPr bwMode="auto">
          <a:xfrm>
            <a:off x="54366" y="6603204"/>
            <a:ext cx="701851" cy="1380141"/>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a:extLst>
              <a:ext uri="{FF2B5EF4-FFF2-40B4-BE49-F238E27FC236}">
                <a16:creationId xmlns:a16="http://schemas.microsoft.com/office/drawing/2014/main" id="{45A7E5A8-0193-4AD6-8DEC-8CFA6FEEA32D}"/>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10">
            <a:extLst>
              <a:ext uri="{FF2B5EF4-FFF2-40B4-BE49-F238E27FC236}">
                <a16:creationId xmlns:a16="http://schemas.microsoft.com/office/drawing/2014/main" id="{1954396F-93BB-4F79-881D-388F0F3F749F}"/>
              </a:ext>
            </a:extLst>
          </p:cNvPr>
          <p:cNvSpPr>
            <a:spLocks noChangeAspect="1" noChangeArrowheads="1"/>
          </p:cNvSpPr>
          <p:nvPr/>
        </p:nvSpPr>
        <p:spPr bwMode="auto">
          <a:xfrm>
            <a:off x="4842900" y="80845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D915DBB9-BC58-4B82-89B4-A83091C9C5E9}"/>
              </a:ext>
            </a:extLst>
          </p:cNvPr>
          <p:cNvPicPr>
            <a:picLocks noChangeAspect="1"/>
          </p:cNvPicPr>
          <p:nvPr/>
        </p:nvPicPr>
        <p:blipFill>
          <a:blip r:embed="rId14"/>
          <a:stretch>
            <a:fillRect/>
          </a:stretch>
        </p:blipFill>
        <p:spPr>
          <a:xfrm>
            <a:off x="4324516" y="8159215"/>
            <a:ext cx="2426226" cy="1700602"/>
          </a:xfrm>
          <a:prstGeom prst="rect">
            <a:avLst/>
          </a:prstGeom>
        </p:spPr>
      </p:pic>
    </p:spTree>
    <p:extLst>
      <p:ext uri="{BB962C8B-B14F-4D97-AF65-F5344CB8AC3E}">
        <p14:creationId xmlns:p14="http://schemas.microsoft.com/office/powerpoint/2010/main" val="2403071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97E1DFC-3028-4787-8E9E-8654AF716935}"/>
              </a:ext>
            </a:extLst>
          </p:cNvPr>
          <p:cNvSpPr>
            <a:spLocks noChangeArrowheads="1"/>
          </p:cNvSpPr>
          <p:nvPr/>
        </p:nvSpPr>
        <p:spPr bwMode="auto">
          <a:xfrm>
            <a:off x="207732" y="1142659"/>
            <a:ext cx="6442536" cy="3884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74"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mn-lt"/>
                <a:ea typeface="Calibri" panose="020F0502020204030204" pitchFamily="34" charset="0"/>
              </a:rPr>
              <a:t>Progress Evening Dates</a:t>
            </a:r>
            <a:endParaRPr kumimoji="0" lang="en-GB" altLang="en-US" b="1"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mn-lt"/>
                <a:ea typeface="Calibri" panose="020F0502020204030204" pitchFamily="34" charset="0"/>
              </a:rPr>
              <a:t>A reminder that Progress Evening dates can also be found on our website </a:t>
            </a:r>
            <a:r>
              <a:rPr kumimoji="0" lang="en-GB" altLang="en-US" sz="1100" b="0" i="0" u="none" strike="noStrike" cap="none" normalizeH="0" baseline="0" dirty="0">
                <a:ln>
                  <a:noFill/>
                </a:ln>
                <a:solidFill>
                  <a:schemeClr val="tx1"/>
                </a:solidFill>
                <a:effectLst/>
                <a:latin typeface="+mn-lt"/>
                <a:ea typeface="Calibri" panose="020F0502020204030204" pitchFamily="34" charset="0"/>
                <a:hlinkClick r:id="rId2"/>
              </a:rPr>
              <a:t>here</a:t>
            </a:r>
            <a:endParaRPr kumimoji="0" lang="en-GB" altLang="en-US" sz="1100" b="0" i="0" u="none" strike="noStrike" cap="none" normalizeH="0" baseline="0" dirty="0">
              <a:ln>
                <a:noFill/>
              </a:ln>
              <a:solidFill>
                <a:srgbClr val="2E74B5"/>
              </a:solidFill>
              <a:effectLst/>
              <a:latin typeface="+mn-lt"/>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latin typeface="+mn-lt"/>
                <a:ea typeface="Calibri" panose="020F0502020204030204" pitchFamily="34" charset="0"/>
              </a:rPr>
              <a:t> </a:t>
            </a:r>
            <a:endParaRPr kumimoji="0" lang="en-GB" altLang="en-US" sz="4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mn-lt"/>
                <a:ea typeface="Calibri" panose="020F0502020204030204" pitchFamily="34" charset="0"/>
              </a:rPr>
              <a:t>Reporting Absence </a:t>
            </a:r>
            <a:endParaRPr kumimoji="0" lang="en-GB" altLang="en-US" b="1" i="0" u="none" strike="noStrike" cap="none" normalizeH="0" baseline="0" dirty="0">
              <a:ln>
                <a:noFill/>
              </a:ln>
              <a:solidFill>
                <a:srgbClr val="2E74B5"/>
              </a:solidFill>
              <a:effectLst/>
              <a:latin typeface="+mn-lt"/>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i="0" u="none" strike="noStrike" cap="none" normalizeH="0" baseline="0" dirty="0">
                <a:ln>
                  <a:noFill/>
                </a:ln>
                <a:solidFill>
                  <a:schemeClr val="tx1"/>
                </a:solidFill>
                <a:effectLst/>
                <a:latin typeface="+mn-lt"/>
                <a:ea typeface="Calibri" panose="020F0502020204030204" pitchFamily="34" charset="0"/>
              </a:rPr>
              <a:t>Please report absence by emailing your child's Key Stage Attendance Team: </a:t>
            </a:r>
            <a:endParaRPr kumimoji="0" lang="en-GB" altLang="en-US" sz="400" i="0" u="none" strike="noStrike" cap="none" normalizeH="0" baseline="0" dirty="0">
              <a:ln>
                <a:noFill/>
              </a:ln>
              <a:solidFill>
                <a:schemeClr val="tx1"/>
              </a:solidFill>
              <a:effectLst/>
              <a:latin typeface="+mn-l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100" b="1" i="0" strike="noStrike" cap="none" normalizeH="0" baseline="0" dirty="0">
                <a:ln>
                  <a:noFill/>
                </a:ln>
                <a:solidFill>
                  <a:schemeClr val="tx1"/>
                </a:solidFill>
                <a:effectLst/>
                <a:latin typeface="+mn-lt"/>
                <a:ea typeface="Calibri" panose="020F0502020204030204" pitchFamily="34" charset="0"/>
              </a:rPr>
              <a:t>Key Stage 3</a:t>
            </a:r>
            <a:r>
              <a:rPr kumimoji="0" lang="en-GB" altLang="en-US" sz="1100" b="0" i="0" strike="noStrike" cap="none" normalizeH="0" baseline="0" dirty="0">
                <a:ln>
                  <a:noFill/>
                </a:ln>
                <a:solidFill>
                  <a:schemeClr val="tx1"/>
                </a:solidFill>
                <a:effectLst/>
                <a:latin typeface="+mn-lt"/>
                <a:ea typeface="Calibri" panose="020F0502020204030204" pitchFamily="34" charset="0"/>
              </a:rPr>
              <a:t> </a:t>
            </a:r>
            <a:r>
              <a:rPr kumimoji="0" lang="en-GB" altLang="en-US" sz="1100" b="0" i="0" u="none" strike="noStrike" cap="none" normalizeH="0" baseline="0" dirty="0">
                <a:ln>
                  <a:noFill/>
                </a:ln>
                <a:solidFill>
                  <a:schemeClr val="tx1"/>
                </a:solidFill>
                <a:effectLst/>
                <a:latin typeface="+mn-lt"/>
                <a:ea typeface="Calibri" panose="020F0502020204030204" pitchFamily="34" charset="0"/>
              </a:rPr>
              <a:t>(Yrs. 7, 8 and 9) - ks3attendance@exmouthcollege.devon.sch.uk </a:t>
            </a:r>
            <a:endParaRPr kumimoji="0" lang="en-GB" altLang="en-US" sz="400" b="0" i="0" u="none" strike="noStrike" cap="none" normalizeH="0" baseline="0" dirty="0">
              <a:ln>
                <a:noFill/>
              </a:ln>
              <a:solidFill>
                <a:schemeClr val="tx1"/>
              </a:solidFill>
              <a:effectLst/>
              <a:latin typeface="+mn-l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100" b="1" i="0" strike="noStrike" cap="none" normalizeH="0" baseline="0" dirty="0">
                <a:ln>
                  <a:noFill/>
                </a:ln>
                <a:solidFill>
                  <a:schemeClr val="tx1"/>
                </a:solidFill>
                <a:effectLst/>
                <a:latin typeface="+mn-lt"/>
                <a:ea typeface="Calibri" panose="020F0502020204030204" pitchFamily="34" charset="0"/>
              </a:rPr>
              <a:t>Key Stage 4</a:t>
            </a:r>
            <a:r>
              <a:rPr kumimoji="0" lang="en-GB" altLang="en-US" sz="1100" b="0" i="0" strike="noStrike" cap="none" normalizeH="0" baseline="0" dirty="0">
                <a:ln>
                  <a:noFill/>
                </a:ln>
                <a:solidFill>
                  <a:schemeClr val="tx1"/>
                </a:solidFill>
                <a:effectLst/>
                <a:latin typeface="+mn-lt"/>
                <a:ea typeface="Calibri" panose="020F0502020204030204" pitchFamily="34" charset="0"/>
              </a:rPr>
              <a:t> </a:t>
            </a:r>
            <a:r>
              <a:rPr kumimoji="0" lang="en-GB" altLang="en-US" sz="1100" b="0" i="0" u="none" strike="noStrike" cap="none" normalizeH="0" baseline="0" dirty="0">
                <a:ln>
                  <a:noFill/>
                </a:ln>
                <a:solidFill>
                  <a:schemeClr val="tx1"/>
                </a:solidFill>
                <a:effectLst/>
                <a:latin typeface="+mn-lt"/>
                <a:ea typeface="Calibri" panose="020F0502020204030204" pitchFamily="34" charset="0"/>
              </a:rPr>
              <a:t>(Yrs. 10 and 11) - ks4attendance@exmouthcollege.devon.sch.uk </a:t>
            </a:r>
            <a:endParaRPr kumimoji="0" lang="en-GB" altLang="en-US" sz="400" b="0" i="0" u="none" strike="noStrike" cap="none" normalizeH="0" baseline="0" dirty="0">
              <a:ln>
                <a:noFill/>
              </a:ln>
              <a:solidFill>
                <a:schemeClr val="tx1"/>
              </a:solidFill>
              <a:effectLst/>
              <a:latin typeface="+mn-l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100" b="1" i="0" strike="noStrike" cap="none" normalizeH="0" baseline="0" dirty="0">
                <a:ln>
                  <a:noFill/>
                </a:ln>
                <a:solidFill>
                  <a:schemeClr val="tx1"/>
                </a:solidFill>
                <a:effectLst/>
                <a:latin typeface="+mn-lt"/>
                <a:ea typeface="Calibri" panose="020F0502020204030204" pitchFamily="34" charset="0"/>
              </a:rPr>
              <a:t>Sixth Form</a:t>
            </a:r>
            <a:r>
              <a:rPr kumimoji="0" lang="en-GB" altLang="en-US" sz="1100" b="0" i="0" strike="noStrike" cap="none" normalizeH="0" baseline="0" dirty="0">
                <a:ln>
                  <a:noFill/>
                </a:ln>
                <a:solidFill>
                  <a:schemeClr val="tx1"/>
                </a:solidFill>
                <a:effectLst/>
                <a:latin typeface="+mn-lt"/>
                <a:ea typeface="Calibri" panose="020F0502020204030204" pitchFamily="34" charset="0"/>
              </a:rPr>
              <a:t> </a:t>
            </a:r>
            <a:r>
              <a:rPr kumimoji="0" lang="en-GB" altLang="en-US" sz="1100" b="0" i="0" u="none" strike="noStrike" cap="none" normalizeH="0" baseline="0" dirty="0">
                <a:ln>
                  <a:noFill/>
                </a:ln>
                <a:solidFill>
                  <a:schemeClr val="tx1"/>
                </a:solidFill>
                <a:effectLst/>
                <a:latin typeface="+mn-lt"/>
                <a:ea typeface="Calibri" panose="020F0502020204030204" pitchFamily="34" charset="0"/>
              </a:rPr>
              <a:t>(Yrs. 12 and 13) - ks5attendance@exmouthcollege.devon.sch.uk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4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i="0" u="none" strike="noStrike" cap="none" normalizeH="0" baseline="0" dirty="0">
                <a:ln>
                  <a:noFill/>
                </a:ln>
                <a:solidFill>
                  <a:schemeClr val="tx1"/>
                </a:solidFill>
                <a:effectLst/>
                <a:latin typeface="+mn-lt"/>
                <a:ea typeface="Calibri" panose="020F0502020204030204" pitchFamily="34" charset="0"/>
              </a:rPr>
              <a:t>Please include your child's full name, tutor group and the concise reason for absence.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mn-lt"/>
                <a:ea typeface="Calibri" panose="020F0502020204030204" pitchFamily="34" charset="0"/>
              </a:rPr>
              <a:t>Enrichment  </a:t>
            </a:r>
            <a:endParaRPr kumimoji="0" lang="en-GB" altLang="en-US" b="1" i="0" u="none" strike="noStrike" cap="none" normalizeH="0" baseline="0" dirty="0">
              <a:ln>
                <a:noFill/>
              </a:ln>
              <a:solidFill>
                <a:srgbClr val="2E74B5"/>
              </a:solidFill>
              <a:effectLst/>
              <a:latin typeface="+mn-lt"/>
              <a:ea typeface="Calibri" panose="020F0502020204030204" pitchFamily="34" charset="0"/>
            </a:endParaRPr>
          </a:p>
          <a:p>
            <a:pPr marL="6350" marR="1905" indent="-6350" algn="just">
              <a:lnSpc>
                <a:spcPct val="101000"/>
              </a:lnSpc>
              <a:spcAft>
                <a:spcPts val="1730"/>
              </a:spcAft>
            </a:pPr>
            <a:r>
              <a:rPr lang="en-GB" sz="1200" dirty="0">
                <a:solidFill>
                  <a:srgbClr val="000000"/>
                </a:solidFill>
                <a:effectLst/>
                <a:latin typeface="Calibri"/>
                <a:ea typeface="Calibri"/>
                <a:cs typeface="Calibri"/>
              </a:rPr>
              <a:t>Our enrichment timetable is available to download from our website, visit</a:t>
            </a:r>
            <a:r>
              <a:rPr lang="en-GB" sz="1200" dirty="0">
                <a:solidFill>
                  <a:srgbClr val="000000"/>
                </a:solidFill>
                <a:latin typeface="Calibri"/>
                <a:ea typeface="Calibri"/>
                <a:cs typeface="Calibri"/>
              </a:rPr>
              <a:t> </a:t>
            </a:r>
            <a:r>
              <a:rPr lang="en-GB" sz="1200" u="sng" dirty="0">
                <a:solidFill>
                  <a:srgbClr val="2E74B5"/>
                </a:solidFill>
                <a:effectLst/>
                <a:latin typeface="Calibri"/>
                <a:ea typeface="Calibri"/>
                <a:cs typeface="Calibri"/>
                <a:hlinkClick r:id="rId3"/>
              </a:rPr>
              <a:t>Student Enrichment and Leadership</a:t>
            </a:r>
            <a:r>
              <a:rPr lang="en-GB" sz="1200" dirty="0">
                <a:solidFill>
                  <a:srgbClr val="000000"/>
                </a:solidFill>
                <a:latin typeface="Calibri"/>
                <a:ea typeface="Calibri"/>
                <a:cs typeface="Calibri"/>
              </a:rPr>
              <a:t> </a:t>
            </a:r>
            <a:r>
              <a:rPr kumimoji="0" lang="en-GB" altLang="en-US" sz="1100" b="0" i="0" u="none" strike="noStrike" cap="none" normalizeH="0" baseline="0" dirty="0">
                <a:ln>
                  <a:noFill/>
                </a:ln>
                <a:effectLst/>
                <a:latin typeface="+mn-lt"/>
                <a:ea typeface="Calibri"/>
              </a:rPr>
              <a:t>for up to date information on all the clubs and activities available for students.</a:t>
            </a:r>
            <a:endParaRPr kumimoji="0" lang="en-GB" altLang="en-US" sz="400" b="0" i="0" u="none" strike="noStrike" cap="none" normalizeH="0" baseline="0" dirty="0">
              <a:ln>
                <a:noFill/>
              </a:ln>
              <a:effectLst/>
              <a:latin typeface="+mn-lt"/>
              <a:ea typeface="Calibri"/>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effectLst/>
                <a:latin typeface="+mj-lt"/>
                <a:ea typeface="Calibri"/>
              </a:rPr>
              <a:t>Vacancies in College</a:t>
            </a:r>
            <a:r>
              <a:rPr kumimoji="0" lang="en-GB" altLang="en-US" b="0" i="0" u="none" strike="noStrike" cap="none" normalizeH="0" baseline="0" dirty="0">
                <a:ln>
                  <a:noFill/>
                </a:ln>
                <a:effectLst/>
                <a:latin typeface="+mj-lt"/>
                <a:ea typeface="Calibri"/>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effectLst/>
                <a:latin typeface="+mn-lt"/>
                <a:ea typeface="Calibri"/>
              </a:rPr>
              <a:t>We have a number of </a:t>
            </a:r>
            <a:r>
              <a:rPr kumimoji="0" lang="en-GB" altLang="en-US" sz="1100" b="1" i="0" u="none" strike="noStrike" cap="none" normalizeH="0" baseline="0" dirty="0">
                <a:ln>
                  <a:noFill/>
                </a:ln>
                <a:effectLst/>
                <a:latin typeface="+mn-lt"/>
                <a:ea typeface="Calibri"/>
              </a:rPr>
              <a:t>new vacancies</a:t>
            </a:r>
            <a:r>
              <a:rPr kumimoji="0" lang="en-GB" altLang="en-US" sz="1100" b="0" i="0" u="none" strike="noStrike" cap="none" normalizeH="0" baseline="0" dirty="0">
                <a:ln>
                  <a:noFill/>
                </a:ln>
                <a:effectLst/>
                <a:latin typeface="+mn-lt"/>
                <a:ea typeface="Calibri"/>
              </a:rPr>
              <a:t> advertised on our website </a:t>
            </a:r>
            <a:r>
              <a:rPr kumimoji="0" lang="en-GB" altLang="en-US" sz="1100" b="0" i="0" u="none" strike="noStrike" cap="none" normalizeH="0" baseline="0" dirty="0">
                <a:ln>
                  <a:noFill/>
                </a:ln>
                <a:effectLst/>
                <a:latin typeface="+mn-lt"/>
                <a:ea typeface="Calibri"/>
                <a:hlinkClick r:id="rId4">
                  <a:extLst>
                    <a:ext uri="{A12FA001-AC4F-418D-AE19-62706E023703}">
                      <ahyp:hlinkClr xmlns:ahyp="http://schemas.microsoft.com/office/drawing/2018/hyperlinkcolor" val="tx"/>
                    </a:ext>
                  </a:extLst>
                </a:hlinkClick>
              </a:rPr>
              <a:t>here </a:t>
            </a:r>
            <a:endParaRPr lang="en-GB" altLang="en-US" sz="1100" dirty="0">
              <a:latin typeface="+mn-lt"/>
              <a:ea typeface="Calibri"/>
            </a:endParaRPr>
          </a:p>
          <a:p>
            <a:pPr defTabSz="914400"/>
            <a:r>
              <a:rPr kumimoji="0" lang="en-GB" altLang="en-US" sz="1100" b="0" i="0" u="none" strike="noStrike" cap="none" normalizeH="0" baseline="0" dirty="0">
                <a:ln>
                  <a:noFill/>
                </a:ln>
                <a:solidFill>
                  <a:schemeClr val="tx1"/>
                </a:solidFill>
                <a:effectLst/>
                <a:latin typeface="+mn-lt"/>
                <a:ea typeface="Calibri" panose="020F0502020204030204" pitchFamily="34" charset="0"/>
              </a:rPr>
              <a:t>Not seen a job for you?</a:t>
            </a:r>
          </a:p>
          <a:p>
            <a:pPr defTabSz="914400"/>
            <a:r>
              <a:rPr kumimoji="0" lang="en-GB" altLang="en-US" sz="1100" b="0" i="0" u="none" strike="noStrike" cap="none" normalizeH="0" baseline="0" dirty="0">
                <a:ln>
                  <a:noFill/>
                </a:ln>
                <a:solidFill>
                  <a:schemeClr val="tx1"/>
                </a:solidFill>
                <a:effectLst/>
                <a:latin typeface="+mn-lt"/>
                <a:ea typeface="Calibri" panose="020F0502020204030204" pitchFamily="34" charset="0"/>
              </a:rPr>
              <a:t>Use our </a:t>
            </a:r>
            <a:r>
              <a:rPr lang="en-GB" altLang="en-US" sz="1100" dirty="0">
                <a:latin typeface="+mn-lt"/>
                <a:ea typeface="Calibri" panose="020F0502020204030204" pitchFamily="34" charset="0"/>
                <a:hlinkClick r:id="rId5"/>
              </a:rPr>
              <a:t>Talent Pool form</a:t>
            </a:r>
            <a:r>
              <a:rPr lang="en-GB" altLang="en-US" sz="1100" dirty="0">
                <a:latin typeface="+mn-lt"/>
                <a:ea typeface="Calibri" panose="020F0502020204030204" pitchFamily="34" charset="0"/>
              </a:rPr>
              <a:t> </a:t>
            </a:r>
            <a:r>
              <a:rPr kumimoji="0" lang="en-GB" altLang="en-US" sz="1100" b="0" i="0" u="none" strike="noStrike" cap="none" normalizeH="0" baseline="0" dirty="0">
                <a:ln>
                  <a:noFill/>
                </a:ln>
                <a:solidFill>
                  <a:schemeClr val="tx1"/>
                </a:solidFill>
                <a:effectLst/>
                <a:latin typeface="+mn-lt"/>
                <a:ea typeface="Calibri" panose="020F0502020204030204" pitchFamily="34" charset="0"/>
              </a:rPr>
              <a:t>to join our mailing list should appropriate career opportunities arise</a:t>
            </a:r>
          </a:p>
          <a:p>
            <a:pPr defTabSz="914400"/>
            <a:endParaRPr kumimoji="0" lang="en-GB" altLang="en-US" sz="1800" b="0" i="0" u="none" strike="noStrike" cap="none" normalizeH="0" baseline="0" dirty="0">
              <a:ln>
                <a:noFill/>
              </a:ln>
              <a:solidFill>
                <a:schemeClr val="tx1"/>
              </a:solidFill>
              <a:effectLst/>
              <a:latin typeface="+mn-lt"/>
            </a:endParaRPr>
          </a:p>
        </p:txBody>
      </p:sp>
      <p:sp>
        <p:nvSpPr>
          <p:cNvPr id="9" name="TextBox 8">
            <a:extLst>
              <a:ext uri="{FF2B5EF4-FFF2-40B4-BE49-F238E27FC236}">
                <a16:creationId xmlns:a16="http://schemas.microsoft.com/office/drawing/2014/main" id="{F0FBB231-EDD9-47AC-ACC5-FB834A3F9F14}"/>
              </a:ext>
            </a:extLst>
          </p:cNvPr>
          <p:cNvSpPr txBox="1"/>
          <p:nvPr/>
        </p:nvSpPr>
        <p:spPr>
          <a:xfrm>
            <a:off x="99829" y="4801892"/>
            <a:ext cx="5318995" cy="538609"/>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a:ln>
                  <a:noFill/>
                </a:ln>
                <a:solidFill>
                  <a:schemeClr val="tx1"/>
                </a:solidFill>
                <a:effectLst/>
                <a:latin typeface="+mn-lt"/>
                <a:ea typeface="Calibri" panose="020F0502020204030204" pitchFamily="34" charset="0"/>
              </a:rPr>
              <a:t>Keep up to date  </a:t>
            </a:r>
            <a:endParaRPr kumimoji="0" lang="en-GB" altLang="en-US" b="1" i="0" u="none" strike="noStrike" cap="none" normalizeH="0" baseline="0">
              <a:ln>
                <a:noFill/>
              </a:ln>
              <a:solidFill>
                <a:srgbClr val="2E74B5"/>
              </a:solidFill>
              <a:effectLst/>
              <a:latin typeface="+mn-lt"/>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mn-lt"/>
                <a:ea typeface="Calibri" panose="020F0502020204030204" pitchFamily="34" charset="0"/>
              </a:rPr>
              <a:t>For daily information please visit the </a:t>
            </a:r>
            <a:r>
              <a:rPr lang="en-GB" altLang="en-US" sz="1100">
                <a:ea typeface="Calibri" panose="020F0502020204030204" pitchFamily="34" charset="0"/>
                <a:hlinkClick r:id="rId6"/>
              </a:rPr>
              <a:t>Student Bulletin</a:t>
            </a:r>
            <a:r>
              <a:rPr lang="en-GB" altLang="en-US" sz="1100">
                <a:ea typeface="Calibri" panose="020F0502020204030204" pitchFamily="34" charset="0"/>
              </a:rPr>
              <a:t> or follow us on our social media</a:t>
            </a:r>
          </a:p>
        </p:txBody>
      </p:sp>
      <p:pic>
        <p:nvPicPr>
          <p:cNvPr id="8" name="Picture 7">
            <a:hlinkClick r:id="rId7"/>
            <a:extLst>
              <a:ext uri="{FF2B5EF4-FFF2-40B4-BE49-F238E27FC236}">
                <a16:creationId xmlns:a16="http://schemas.microsoft.com/office/drawing/2014/main" id="{35A4C5DD-C831-4A53-940C-B0041E7F22F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078531" y="4776890"/>
            <a:ext cx="509510" cy="500074"/>
          </a:xfrm>
          <a:prstGeom prst="rect">
            <a:avLst/>
          </a:prstGeom>
        </p:spPr>
      </p:pic>
      <p:pic>
        <p:nvPicPr>
          <p:cNvPr id="11" name="Picture 10">
            <a:hlinkClick r:id="rId9"/>
            <a:extLst>
              <a:ext uri="{FF2B5EF4-FFF2-40B4-BE49-F238E27FC236}">
                <a16:creationId xmlns:a16="http://schemas.microsoft.com/office/drawing/2014/main" id="{73EC29B7-5F02-4DDD-B84E-2B804A6611E9}"/>
              </a:ext>
            </a:extLst>
          </p:cNvPr>
          <p:cNvPicPr>
            <a:picLocks noChangeAspect="1"/>
          </p:cNvPicPr>
          <p:nvPr/>
        </p:nvPicPr>
        <p:blipFill>
          <a:blip r:embed="rId10"/>
          <a:stretch>
            <a:fillRect/>
          </a:stretch>
        </p:blipFill>
        <p:spPr>
          <a:xfrm>
            <a:off x="5642760" y="4776657"/>
            <a:ext cx="488964" cy="500540"/>
          </a:xfrm>
          <a:prstGeom prst="rect">
            <a:avLst/>
          </a:prstGeom>
        </p:spPr>
      </p:pic>
      <p:pic>
        <p:nvPicPr>
          <p:cNvPr id="13" name="Picture 12">
            <a:hlinkClick r:id="rId11"/>
            <a:extLst>
              <a:ext uri="{FF2B5EF4-FFF2-40B4-BE49-F238E27FC236}">
                <a16:creationId xmlns:a16="http://schemas.microsoft.com/office/drawing/2014/main" id="{32427F8E-EC03-4055-A7A2-422FC143C8F0}"/>
              </a:ext>
            </a:extLst>
          </p:cNvPr>
          <p:cNvPicPr>
            <a:picLocks noChangeAspect="1"/>
          </p:cNvPicPr>
          <p:nvPr/>
        </p:nvPicPr>
        <p:blipFill>
          <a:blip r:embed="rId12"/>
          <a:stretch>
            <a:fillRect/>
          </a:stretch>
        </p:blipFill>
        <p:spPr>
          <a:xfrm>
            <a:off x="6177710" y="4764903"/>
            <a:ext cx="481894" cy="494248"/>
          </a:xfrm>
          <a:prstGeom prst="rect">
            <a:avLst/>
          </a:prstGeom>
        </p:spPr>
      </p:pic>
      <p:pic>
        <p:nvPicPr>
          <p:cNvPr id="17" name="Group 3056">
            <a:extLst>
              <a:ext uri="{FF2B5EF4-FFF2-40B4-BE49-F238E27FC236}">
                <a16:creationId xmlns:a16="http://schemas.microsoft.com/office/drawing/2014/main" id="{7CA19A41-6B48-492A-8148-EEA3FFC3753F}"/>
              </a:ext>
            </a:extLst>
          </p:cNvPr>
          <p:cNvPicPr/>
          <p:nvPr/>
        </p:nvPicPr>
        <p:blipFill>
          <a:blip r:embed="rId13"/>
          <a:stretch>
            <a:fillRect/>
          </a:stretch>
        </p:blipFill>
        <p:spPr>
          <a:xfrm>
            <a:off x="-14140" y="-16381"/>
            <a:ext cx="6872139" cy="1114275"/>
          </a:xfrm>
          <a:prstGeom prst="rect">
            <a:avLst/>
          </a:prstGeom>
          <a:noFill/>
          <a:ln>
            <a:noFill/>
            <a:prstDash/>
          </a:ln>
        </p:spPr>
      </p:pic>
      <p:sp>
        <p:nvSpPr>
          <p:cNvPr id="18" name="Rectangle 17">
            <a:extLst>
              <a:ext uri="{FF2B5EF4-FFF2-40B4-BE49-F238E27FC236}">
                <a16:creationId xmlns:a16="http://schemas.microsoft.com/office/drawing/2014/main" id="{202D7BFD-06D8-4036-A356-A860ED7EF8F9}"/>
              </a:ext>
            </a:extLst>
          </p:cNvPr>
          <p:cNvSpPr/>
          <p:nvPr/>
        </p:nvSpPr>
        <p:spPr>
          <a:xfrm>
            <a:off x="622972" y="0"/>
            <a:ext cx="1839812" cy="827247"/>
          </a:xfrm>
          <a:prstGeom prst="rect">
            <a:avLst/>
          </a:prstGeom>
          <a:solidFill>
            <a:srgbClr val="382B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E6CDEF8-FCFE-4830-9451-C8ACECDAEAB6}"/>
              </a:ext>
            </a:extLst>
          </p:cNvPr>
          <p:cNvSpPr/>
          <p:nvPr/>
        </p:nvSpPr>
        <p:spPr>
          <a:xfrm>
            <a:off x="3091656" y="375782"/>
            <a:ext cx="3738878" cy="300129"/>
          </a:xfrm>
          <a:prstGeom prst="rect">
            <a:avLst/>
          </a:prstGeom>
          <a:solidFill>
            <a:srgbClr val="382B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0891DBDA-05BF-4ABF-B531-18AEBBD7075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8361" y="99316"/>
            <a:ext cx="1490198" cy="742119"/>
          </a:xfrm>
          <a:prstGeom prst="rect">
            <a:avLst/>
          </a:prstGeom>
        </p:spPr>
      </p:pic>
      <p:sp>
        <p:nvSpPr>
          <p:cNvPr id="12" name="TextBox 11">
            <a:extLst>
              <a:ext uri="{FF2B5EF4-FFF2-40B4-BE49-F238E27FC236}">
                <a16:creationId xmlns:a16="http://schemas.microsoft.com/office/drawing/2014/main" id="{74AB426F-5D08-4E2E-9695-9D963B6D36DF}"/>
              </a:ext>
            </a:extLst>
          </p:cNvPr>
          <p:cNvSpPr txBox="1"/>
          <p:nvPr/>
        </p:nvSpPr>
        <p:spPr>
          <a:xfrm>
            <a:off x="2144373" y="167883"/>
            <a:ext cx="4589146" cy="584775"/>
          </a:xfrm>
          <a:prstGeom prst="rect">
            <a:avLst/>
          </a:prstGeom>
          <a:noFill/>
        </p:spPr>
        <p:txBody>
          <a:bodyPr wrap="square" rtlCol="0">
            <a:spAutoFit/>
          </a:bodyPr>
          <a:lstStyle/>
          <a:p>
            <a:pPr algn="r"/>
            <a:r>
              <a:rPr lang="en-GB" sz="3200" i="1">
                <a:solidFill>
                  <a:srgbClr val="00B0F0"/>
                </a:solidFill>
              </a:rPr>
              <a:t>General Information</a:t>
            </a:r>
          </a:p>
        </p:txBody>
      </p:sp>
      <p:sp>
        <p:nvSpPr>
          <p:cNvPr id="20" name="Rectangle 19">
            <a:extLst>
              <a:ext uri="{FF2B5EF4-FFF2-40B4-BE49-F238E27FC236}">
                <a16:creationId xmlns:a16="http://schemas.microsoft.com/office/drawing/2014/main" id="{798C60A6-8E10-48AF-AA60-51716D659329}"/>
              </a:ext>
            </a:extLst>
          </p:cNvPr>
          <p:cNvSpPr>
            <a:spLocks noChangeArrowheads="1"/>
          </p:cNvSpPr>
          <p:nvPr/>
        </p:nvSpPr>
        <p:spPr bwMode="auto">
          <a:xfrm rot="10800000" flipV="1">
            <a:off x="988170" y="6318493"/>
            <a:ext cx="551089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US" altLang="en-US" sz="2000" b="1" dirty="0"/>
              <a:t>W/C 31</a:t>
            </a:r>
            <a:r>
              <a:rPr lang="en-US" altLang="en-US" sz="2000" b="1" baseline="30000" dirty="0"/>
              <a:t>st</a:t>
            </a:r>
            <a:r>
              <a:rPr lang="en-US" altLang="en-US" sz="2000" b="1" dirty="0"/>
              <a:t> March – End of Term HOUSE Celebrations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400" i="1" u="none" strike="noStrike" cap="none" normalizeH="0" baseline="0" dirty="0">
                <a:ln>
                  <a:noFill/>
                </a:ln>
                <a:solidFill>
                  <a:schemeClr val="tx1"/>
                </a:solidFill>
                <a:effectLst/>
              </a:rPr>
              <a:t>Individual HOUSE Celebration assemblies throughout the last week of term. </a:t>
            </a:r>
            <a:endParaRPr kumimoji="0" lang="en-US" altLang="en-US" sz="1100" i="0" u="none" strike="noStrike" cap="none" normalizeH="0" baseline="0" dirty="0">
              <a:ln>
                <a:noFill/>
              </a:ln>
              <a:solidFill>
                <a:schemeClr val="tx1"/>
              </a:solidFill>
              <a:effectLst/>
            </a:endParaRPr>
          </a:p>
        </p:txBody>
      </p:sp>
      <p:pic>
        <p:nvPicPr>
          <p:cNvPr id="5" name="Picture 4">
            <a:extLst>
              <a:ext uri="{FF2B5EF4-FFF2-40B4-BE49-F238E27FC236}">
                <a16:creationId xmlns:a16="http://schemas.microsoft.com/office/drawing/2014/main" id="{E9D4D204-60BC-48E1-BF21-74BCAA32186F}"/>
              </a:ext>
            </a:extLst>
          </p:cNvPr>
          <p:cNvPicPr>
            <a:picLocks noChangeAspect="1"/>
          </p:cNvPicPr>
          <p:nvPr/>
        </p:nvPicPr>
        <p:blipFill>
          <a:blip r:embed="rId15">
            <a:duotone>
              <a:schemeClr val="accent1">
                <a:shade val="45000"/>
                <a:satMod val="135000"/>
              </a:schemeClr>
              <a:prstClr val="white"/>
            </a:duotone>
          </a:blip>
          <a:stretch>
            <a:fillRect/>
          </a:stretch>
        </p:blipFill>
        <p:spPr>
          <a:xfrm>
            <a:off x="91152" y="5365087"/>
            <a:ext cx="2233471" cy="819833"/>
          </a:xfrm>
          <a:prstGeom prst="rect">
            <a:avLst/>
          </a:prstGeom>
        </p:spPr>
      </p:pic>
      <p:sp>
        <p:nvSpPr>
          <p:cNvPr id="23" name="Rectangle 22">
            <a:extLst>
              <a:ext uri="{FF2B5EF4-FFF2-40B4-BE49-F238E27FC236}">
                <a16:creationId xmlns:a16="http://schemas.microsoft.com/office/drawing/2014/main" id="{40ED7962-F382-4AEB-8EF7-FFEDEE0287E6}"/>
              </a:ext>
            </a:extLst>
          </p:cNvPr>
          <p:cNvSpPr>
            <a:spLocks noChangeArrowheads="1"/>
          </p:cNvSpPr>
          <p:nvPr/>
        </p:nvSpPr>
        <p:spPr bwMode="auto">
          <a:xfrm rot="10800000" flipV="1">
            <a:off x="988170" y="7363929"/>
            <a:ext cx="5455664"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US" altLang="en-US" sz="2000" b="1" dirty="0"/>
              <a:t>4</a:t>
            </a:r>
            <a:r>
              <a:rPr lang="en-US" altLang="en-US" sz="2000" b="1" baseline="30000" dirty="0"/>
              <a:t>th</a:t>
            </a:r>
            <a:r>
              <a:rPr lang="en-US" altLang="en-US" sz="2000" b="1" dirty="0"/>
              <a:t> April – Last day of Term</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400" i="1" u="none" strike="noStrike" cap="none" normalizeH="0" baseline="0" dirty="0">
                <a:ln>
                  <a:noFill/>
                </a:ln>
                <a:effectLst/>
              </a:rPr>
              <a:t>Will HOUSES raise enough for it to be a Mufti day?! </a:t>
            </a:r>
            <a:endParaRPr lang="en-US" altLang="en-US" sz="1400" i="1" u="none" strike="noStrike" cap="none" normalizeH="0" baseline="0" dirty="0">
              <a:ln>
                <a:noFill/>
              </a:ln>
              <a:effectLst/>
              <a:ea typeface="Calibri"/>
              <a:cs typeface="Calibri"/>
            </a:endParaRPr>
          </a:p>
        </p:txBody>
      </p:sp>
      <p:pic>
        <p:nvPicPr>
          <p:cNvPr id="7" name="Picture 6">
            <a:extLst>
              <a:ext uri="{FF2B5EF4-FFF2-40B4-BE49-F238E27FC236}">
                <a16:creationId xmlns:a16="http://schemas.microsoft.com/office/drawing/2014/main" id="{F87DFADE-4025-4FA2-94CE-967E47AFD575}"/>
              </a:ext>
            </a:extLst>
          </p:cNvPr>
          <p:cNvPicPr>
            <a:picLocks noChangeAspect="1"/>
          </p:cNvPicPr>
          <p:nvPr/>
        </p:nvPicPr>
        <p:blipFill>
          <a:blip r:embed="rId16"/>
          <a:stretch>
            <a:fillRect/>
          </a:stretch>
        </p:blipFill>
        <p:spPr>
          <a:xfrm>
            <a:off x="1475" y="8401465"/>
            <a:ext cx="6858000" cy="1504535"/>
          </a:xfrm>
          <a:prstGeom prst="rect">
            <a:avLst/>
          </a:prstGeom>
        </p:spPr>
      </p:pic>
      <p:sp>
        <p:nvSpPr>
          <p:cNvPr id="3" name="Rectangle 2">
            <a:extLst>
              <a:ext uri="{FF2B5EF4-FFF2-40B4-BE49-F238E27FC236}">
                <a16:creationId xmlns:a16="http://schemas.microsoft.com/office/drawing/2014/main" id="{E5718B7F-5096-4F78-8320-5A8B59403335}"/>
              </a:ext>
            </a:extLst>
          </p:cNvPr>
          <p:cNvSpPr/>
          <p:nvPr/>
        </p:nvSpPr>
        <p:spPr>
          <a:xfrm>
            <a:off x="1089072" y="7974129"/>
            <a:ext cx="5354762" cy="22752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400" dirty="0"/>
              <a:t>Donations still open via cash in the HOUSE buckets or online on </a:t>
            </a:r>
            <a:r>
              <a:rPr lang="en-US" altLang="en-US" sz="1400" dirty="0" err="1"/>
              <a:t>iPay</a:t>
            </a:r>
            <a:r>
              <a:rPr lang="en-US" altLang="en-US" sz="1400" dirty="0"/>
              <a:t>.</a:t>
            </a:r>
            <a:endParaRPr lang="en-GB" dirty="0"/>
          </a:p>
        </p:txBody>
      </p:sp>
      <p:pic>
        <p:nvPicPr>
          <p:cNvPr id="10" name="Picture 9">
            <a:extLst>
              <a:ext uri="{FF2B5EF4-FFF2-40B4-BE49-F238E27FC236}">
                <a16:creationId xmlns:a16="http://schemas.microsoft.com/office/drawing/2014/main" id="{435FB88A-C126-4CE2-ACA0-57820CD8DF54}"/>
              </a:ext>
            </a:extLst>
          </p:cNvPr>
          <p:cNvPicPr>
            <a:picLocks noChangeAspect="1"/>
          </p:cNvPicPr>
          <p:nvPr/>
        </p:nvPicPr>
        <p:blipFill>
          <a:blip r:embed="rId17"/>
          <a:stretch>
            <a:fillRect/>
          </a:stretch>
        </p:blipFill>
        <p:spPr>
          <a:xfrm>
            <a:off x="216298" y="7305485"/>
            <a:ext cx="640027" cy="903401"/>
          </a:xfrm>
          <a:prstGeom prst="rect">
            <a:avLst/>
          </a:prstGeom>
        </p:spPr>
      </p:pic>
      <p:pic>
        <p:nvPicPr>
          <p:cNvPr id="16" name="Picture 15">
            <a:extLst>
              <a:ext uri="{FF2B5EF4-FFF2-40B4-BE49-F238E27FC236}">
                <a16:creationId xmlns:a16="http://schemas.microsoft.com/office/drawing/2014/main" id="{6B2390B7-3E76-4274-A1A9-44DFA62691ED}"/>
              </a:ext>
            </a:extLst>
          </p:cNvPr>
          <p:cNvPicPr>
            <a:picLocks noChangeAspect="1"/>
          </p:cNvPicPr>
          <p:nvPr/>
        </p:nvPicPr>
        <p:blipFill>
          <a:blip r:embed="rId18"/>
          <a:stretch>
            <a:fillRect/>
          </a:stretch>
        </p:blipFill>
        <p:spPr>
          <a:xfrm>
            <a:off x="216298" y="6283805"/>
            <a:ext cx="640027" cy="900375"/>
          </a:xfrm>
          <a:prstGeom prst="rect">
            <a:avLst/>
          </a:prstGeom>
        </p:spPr>
      </p:pic>
    </p:spTree>
    <p:extLst>
      <p:ext uri="{BB962C8B-B14F-4D97-AF65-F5344CB8AC3E}">
        <p14:creationId xmlns:p14="http://schemas.microsoft.com/office/powerpoint/2010/main" val="24831525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8935b52-2375-4251-87bb-5971217edcf5">
      <Terms xmlns="http://schemas.microsoft.com/office/infopath/2007/PartnerControls"/>
    </lcf76f155ced4ddcb4097134ff3c332f>
    <TaxCatchAll xmlns="f1fd8c45-3fef-45ec-9e36-b02c7211cfb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F33FD401A5462498BB6F0E33A7C0BAB" ma:contentTypeVersion="15" ma:contentTypeDescription="Create a new document." ma:contentTypeScope="" ma:versionID="e429e884c0c5b990d8d0279f88267272">
  <xsd:schema xmlns:xsd="http://www.w3.org/2001/XMLSchema" xmlns:xs="http://www.w3.org/2001/XMLSchema" xmlns:p="http://schemas.microsoft.com/office/2006/metadata/properties" xmlns:ns2="f1fd8c45-3fef-45ec-9e36-b02c7211cfbf" xmlns:ns3="58935b52-2375-4251-87bb-5971217edcf5" targetNamespace="http://schemas.microsoft.com/office/2006/metadata/properties" ma:root="true" ma:fieldsID="1bf01bbf4c753df27ea912255e6c6f6e" ns2:_="" ns3:_="">
    <xsd:import namespace="f1fd8c45-3fef-45ec-9e36-b02c7211cfbf"/>
    <xsd:import namespace="58935b52-2375-4251-87bb-5971217edcf5"/>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SearchPropertie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1fd8c45-3fef-45ec-9e36-b02c7211cfb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9d576f0e-745d-40da-bc2c-fcbd52a313b2}" ma:internalName="TaxCatchAll" ma:showField="CatchAllData" ma:web="f1fd8c45-3fef-45ec-9e36-b02c7211cfb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935b52-2375-4251-87bb-5971217edcf5"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5a38eb6-f7f9-4cd2-a103-847466272082" ma:termSetId="09814cd3-568e-fe90-9814-8d621ff8fb84" ma:anchorId="fba54fb3-c3e1-fe81-a776-ca4b69148c4d" ma:open="true" ma:isKeyword="false">
      <xsd:complexType>
        <xsd:sequence>
          <xsd:element ref="pc:Terms" minOccurs="0" maxOccurs="1"/>
        </xsd:sequence>
      </xsd:complex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F31DD8-B5FE-4AFE-8338-86DF317742EA}">
  <ds:schemaRefs>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http://purl.org/dc/elements/1.1/"/>
    <ds:schemaRef ds:uri="f1fd8c45-3fef-45ec-9e36-b02c7211cfbf"/>
    <ds:schemaRef ds:uri="58935b52-2375-4251-87bb-5971217edcf5"/>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B87C1751-89D7-4EE8-BFDC-EFA3764A84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1fd8c45-3fef-45ec-9e36-b02c7211cfbf"/>
    <ds:schemaRef ds:uri="58935b52-2375-4251-87bb-5971217edc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9D429F-8A95-41D1-9224-FE49102A44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3565</TotalTime>
  <Words>1727</Words>
  <Application>Microsoft Office PowerPoint</Application>
  <PresentationFormat>A4 Paper (210x297 mm)</PresentationFormat>
  <Paragraphs>104</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Stortenbeker</dc:creator>
  <cp:lastModifiedBy>Amber White</cp:lastModifiedBy>
  <cp:revision>148</cp:revision>
  <cp:lastPrinted>2025-02-27T10:37:08Z</cp:lastPrinted>
  <dcterms:created xsi:type="dcterms:W3CDTF">2025-01-27T10:13:50Z</dcterms:created>
  <dcterms:modified xsi:type="dcterms:W3CDTF">2025-03-28T15:29:39Z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0x0101007F33FD401A5462498BB6F0E33A7C0BAB</vt:lpwstr>
  </property>
  <property fmtid="{D5CDD505-2E9C-101B-9397-08002B2CF9AE}" pid="3" name="MediaServiceImageTags">
    <vt:lpwstr/>
  </property>
</Properties>
</file>