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5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93" r:id="rId5"/>
    <p:sldId id="310" r:id="rId6"/>
    <p:sldId id="294" r:id="rId7"/>
    <p:sldId id="304" r:id="rId8"/>
    <p:sldId id="305" r:id="rId9"/>
    <p:sldId id="306" r:id="rId10"/>
    <p:sldId id="311" r:id="rId11"/>
    <p:sldId id="309" r:id="rId12"/>
    <p:sldId id="308" r:id="rId13"/>
    <p:sldId id="307" r:id="rId14"/>
    <p:sldId id="312" r:id="rId15"/>
    <p:sldId id="313" r:id="rId16"/>
    <p:sldId id="314" r:id="rId17"/>
    <p:sldId id="315" r:id="rId18"/>
    <p:sldId id="317" r:id="rId19"/>
    <p:sldId id="316" r:id="rId2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CA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3A9309-8093-43B9-9287-8D10149C2442}" v="13" dt="2020-08-25T16:39:13.7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7"/>
  </p:normalViewPr>
  <p:slideViewPr>
    <p:cSldViewPr snapToGrid="0" snapToObjects="1">
      <p:cViewPr varScale="1">
        <p:scale>
          <a:sx n="69" d="100"/>
          <a:sy n="69" d="100"/>
        </p:scale>
        <p:origin x="63" y="8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7A15B1-0076-4E56-8DDE-C515A0C48FEF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C94E82-E33A-41BE-9240-1157221C4E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564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0B5708-E41E-48A7-A344-BA72D5108338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0C129C-61EF-41FA-B925-5D6B72A5A5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783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54129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1412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4480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0289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575498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5355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565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2505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01730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9298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89561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399937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7110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77177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09707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CC724A-D736-4922-953D-43119A68846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4346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A5423-EE58-8D4F-A457-488C560E38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6FB527-1E60-7140-8285-F562D4344B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ACF68-2520-FC4D-ACBF-8F9BF6A27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8C2676-5EC5-2848-9162-658016BA1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4D5EE-53B2-6D47-81DA-0BD89C4E9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6267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484B10-5294-7E46-9983-6897700FA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3914B-49A3-FD40-8932-A0477EFDD3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D8F244-8BB2-C449-A910-AE1D4789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A67B81-84D8-5947-8B09-ACB346902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4A2CE-20F8-6649-BEE3-09848DE04F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0709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FB381-564F-8A42-9894-54CB16E78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426C3B-2B0C-6B4E-AF28-6745600BA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05299-FF61-EC42-A354-DF7AA1582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514A9F-A8B8-F340-A6B1-0F92DFE00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ED2A2C-A77B-E447-BDE7-309FE3FE2B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4002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B50E7-8B31-B041-B480-501CC70E3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298362-FAC8-5244-8C3E-21DB6E42DD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BBF5D3-909C-4C4B-B27D-7A995DC63D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4DAFC-7887-344C-BF58-06EC35E4E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AFA586-25E0-F048-A39D-472AE1358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36A607-0C44-9041-92CE-CEE07E4DE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5741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DC98D-78C8-054B-BA6C-C85A97223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05436C-849D-2643-BEF8-B91CDAF42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6065C-D298-124F-BB92-C398D4BC0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30B2D1-6450-DC4C-85D9-B4A30B3622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F64A46-92E9-F04F-A0EB-0A20E68ABF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04F2F2-DF44-DB46-8F91-19FBE0124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CD8F7D-A250-C745-BB50-8216ACFBF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CB194B-D576-C741-83AE-15BA4B709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0233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E9C2D-A13F-244C-ABD6-A96C504568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2DCDB9-E9BB-484B-9F83-3EB75B64C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3E3BCB-42C1-D040-A2B9-61C48C2A5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5B0FC6C-5EDB-C94C-8DFD-8180F5873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0311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0BCB0E-735E-D640-B578-678002413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66349C-9A5A-2041-8138-4565A4A38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20236F-649F-6E47-B447-CD59202F6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3608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D5862-4E4E-7F4C-9C59-1049B2ADF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C3BD3-40FB-3143-8E6B-0E17154CC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75F8FE-2D9C-D745-B2AF-43971EA61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0C7D7E-E9C9-054A-96C5-E366BE0EB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713F69-72DD-3B4B-B060-272F1593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5EBB3D-0CBF-DA4B-AF26-F2259AA3D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3524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15CB8B-1D70-A146-901B-1C002C915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330AC1D-30C1-3745-9166-C61A5A02C2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9C5E0B-2567-8741-87EF-B062AEBD3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D5868D-3D90-384E-91E8-EBED48DA5F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FFC15A-1439-7C49-8AB7-A4AA0B0DD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F6FE94-8E44-3F42-853D-D2411D780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0850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5201D-29E6-7545-8BD3-0ED3ECF19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45674F-62B5-0A41-B931-FC55189776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CB552-3524-4644-9D60-74A54AC5C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486D47-5060-1941-99B8-2178E851F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8AB5D7-21D7-4445-A5DA-2C2D10268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830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289CDD-1833-2C48-A8A1-E3532343E3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0EC13A-169A-2F49-8ADB-B4AECBFF65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2D871A-7C70-7841-9549-3EB1A01F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A56FD-C437-1349-8902-E4DD39B79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53A44-8919-2443-A5DD-5A3A90D10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0949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5E9993-A596-1148-B378-F36BE48559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8C8545-CBC6-F84C-B05A-B5A86D8F7E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3DD25-47D7-E94C-BAB0-4FD1C480EA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577713-C1CC-5B41-8F38-7930160B3E4E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3/11/2021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9F1C18-7814-9646-8BE9-C524C703AE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4650F-0BEB-A94C-894C-1025D69792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3D17A6-9977-454A-91AE-08E365834CF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220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audio" Target="../media/media2.m4a"/><Relationship Id="rId7" Type="http://schemas.openxmlformats.org/officeDocument/2006/relationships/image" Target="../media/image2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media3.m4a"/><Relationship Id="rId7" Type="http://schemas.openxmlformats.org/officeDocument/2006/relationships/image" Target="../media/image2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audio" Target="../media/media4.m4a"/><Relationship Id="rId7" Type="http://schemas.openxmlformats.org/officeDocument/2006/relationships/image" Target="../media/image2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audio" Target="../media/media5.m4a"/><Relationship Id="rId7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8.xml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6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2.xml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9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ov.uk/report-covid19-result" TargetMode="Externa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1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11" Type="http://schemas.openxmlformats.org/officeDocument/2006/relationships/image" Target="../media/image3.png"/><Relationship Id="rId5" Type="http://schemas.openxmlformats.org/officeDocument/2006/relationships/image" Target="../media/image1.jpeg"/><Relationship Id="rId10" Type="http://schemas.openxmlformats.org/officeDocument/2006/relationships/image" Target="../media/image22.png"/><Relationship Id="rId4" Type="http://schemas.openxmlformats.org/officeDocument/2006/relationships/notesSlide" Target="../notesSlides/notesSlide14.xml"/><Relationship Id="rId9" Type="http://schemas.openxmlformats.org/officeDocument/2006/relationships/hyperlink" Target="https://www.exmouthcollege.devon.sch.uk/contact-us/students" TargetMode="Externa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mailto:positivecovidcase@exmouthcollege.devon.sch.uk" TargetMode="External"/><Relationship Id="rId3" Type="http://schemas.openxmlformats.org/officeDocument/2006/relationships/audio" Target="../media/media15.m4a"/><Relationship Id="rId7" Type="http://schemas.openxmlformats.org/officeDocument/2006/relationships/image" Target="../media/image2.png"/><Relationship Id="rId2" Type="http://schemas.microsoft.com/office/2007/relationships/media" Target="../media/media15.m4a"/><Relationship Id="rId1" Type="http://schemas.openxmlformats.org/officeDocument/2006/relationships/tags" Target="../tags/tag5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audio" Target="../media/media16.m4a"/><Relationship Id="rId7" Type="http://schemas.openxmlformats.org/officeDocument/2006/relationships/image" Target="../media/image2.png"/><Relationship Id="rId2" Type="http://schemas.microsoft.com/office/2007/relationships/media" Target="../media/media16.m4a"/><Relationship Id="rId1" Type="http://schemas.openxmlformats.org/officeDocument/2006/relationships/video" Target="https://www.youtube.com/embed/S9XR8RZxKNo" TargetMode="Externa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6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3847932" y="56175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0" name="Picture 6" descr="Image preview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6">
            <a:extLst>
              <a:ext uri="{FF2B5EF4-FFF2-40B4-BE49-F238E27FC236}">
                <a16:creationId xmlns:a16="http://schemas.microsoft.com/office/drawing/2014/main" id="{F6433852-71E9-49D3-B414-00F6778E5DA3}"/>
              </a:ext>
            </a:extLst>
          </p:cNvPr>
          <p:cNvSpPr txBox="1">
            <a:spLocks/>
          </p:cNvSpPr>
          <p:nvPr/>
        </p:nvSpPr>
        <p:spPr>
          <a:xfrm>
            <a:off x="2599708" y="1991396"/>
            <a:ext cx="6602724" cy="28040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dirty="0" err="1" smtClean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Covid</a:t>
            </a:r>
            <a:r>
              <a:rPr lang="en-US" sz="7200" dirty="0" smtClean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-19</a:t>
            </a:r>
            <a:r>
              <a:rPr lang="en-US" sz="7200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r>
              <a:rPr lang="en-US" sz="7200" dirty="0" smtClean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Lateral Flow</a:t>
            </a:r>
          </a:p>
          <a:p>
            <a:r>
              <a:rPr lang="en-US" sz="7200" dirty="0" smtClean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Home Testing</a:t>
            </a: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594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978">
        <p15:prstTrans prst="pageCurlDouble"/>
      </p:transition>
    </mc:Choice>
    <mc:Fallback>
      <p:transition spd="slow" advTm="109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2177" y="1829088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 dirty="0"/>
              <a:t/>
            </a:r>
            <a:br>
              <a:rPr lang="en-GB" sz="3200" b="1" i="1" dirty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3847932" y="56175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30" name="Picture 6" descr="Image preview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itle 6">
            <a:extLst>
              <a:ext uri="{FF2B5EF4-FFF2-40B4-BE49-F238E27FC236}">
                <a16:creationId xmlns:a16="http://schemas.microsoft.com/office/drawing/2014/main" id="{F6433852-71E9-49D3-B414-00F6778E5DA3}"/>
              </a:ext>
            </a:extLst>
          </p:cNvPr>
          <p:cNvSpPr txBox="1">
            <a:spLocks/>
          </p:cNvSpPr>
          <p:nvPr/>
        </p:nvSpPr>
        <p:spPr>
          <a:xfrm>
            <a:off x="2599708" y="1991396"/>
            <a:ext cx="6602724" cy="280408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7200" dirty="0" smtClean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27962" y="1829088"/>
            <a:ext cx="6724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/>
              <a:t>Why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/>
              <a:t>Consent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/>
              <a:t>How to perform the test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 smtClean="0"/>
              <a:t>How to record your results</a:t>
            </a:r>
            <a:endParaRPr lang="en-GB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877" y="1136778"/>
            <a:ext cx="3283824" cy="250439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51459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405">
        <p15:prstTrans prst="pageCurlDouble"/>
      </p:transition>
    </mc:Choice>
    <mc:Fallback xmlns="">
      <p:transition spd="slow" advTm="164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6784" y="2259264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9708" y="1002007"/>
            <a:ext cx="114069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From this week you will start performing your Covid-19 Lateral Flow tests at home</a:t>
            </a:r>
            <a:endParaRPr lang="en-GB" sz="3200" dirty="0"/>
          </a:p>
        </p:txBody>
      </p:sp>
      <p:sp>
        <p:nvSpPr>
          <p:cNvPr id="11" name="TextBox 10"/>
          <p:cNvSpPr txBox="1"/>
          <p:nvPr/>
        </p:nvSpPr>
        <p:spPr>
          <a:xfrm>
            <a:off x="3920610" y="3261922"/>
            <a:ext cx="39423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200" dirty="0" smtClean="0"/>
              <a:t>Why? </a:t>
            </a:r>
            <a:endParaRPr lang="en-GB" sz="7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001" y="2666234"/>
            <a:ext cx="2524492" cy="2524492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81613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3579">
        <p15:prstTrans prst="pageCurlDouble"/>
      </p:transition>
    </mc:Choice>
    <mc:Fallback>
      <p:transition spd="slow" advTm="235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6825" y="1237451"/>
            <a:ext cx="99379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3600" dirty="0" smtClean="0"/>
              <a:t>Up </a:t>
            </a:r>
            <a:r>
              <a:rPr lang="en-GB" sz="3600" dirty="0"/>
              <a:t>to 1 in 3 people who have Covid-19 have no symptoms and could be spreading it without knowing</a:t>
            </a:r>
            <a:r>
              <a:rPr lang="en-GB" sz="3600" dirty="0" smtClean="0"/>
              <a:t>.</a:t>
            </a:r>
          </a:p>
          <a:p>
            <a:pPr marL="342900" indent="-342900">
              <a:buAutoNum type="arabicPeriod"/>
            </a:pPr>
            <a:r>
              <a:rPr lang="en-GB" sz="3600" dirty="0" smtClean="0"/>
              <a:t>To help keep your friends and family safe</a:t>
            </a:r>
          </a:p>
          <a:p>
            <a:pPr marL="342900" indent="-342900">
              <a:buAutoNum type="arabicPeriod"/>
            </a:pPr>
            <a:r>
              <a:rPr lang="en-GB" sz="3600" dirty="0" smtClean="0"/>
              <a:t>To help us return to normal life as quickly as possible</a:t>
            </a:r>
            <a:endParaRPr lang="en-GB" sz="3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3512" y="3386821"/>
            <a:ext cx="2143125" cy="2143125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55662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7438">
        <p15:prstTrans prst="pageCurlDouble"/>
      </p:transition>
    </mc:Choice>
    <mc:Fallback xmlns="">
      <p:transition spd="slow" advTm="374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8769" y="1303157"/>
            <a:ext cx="78682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 smtClean="0"/>
              <a:t>Do I have to do it?</a:t>
            </a:r>
            <a:endParaRPr lang="en-GB" sz="6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547" y="2466975"/>
            <a:ext cx="3106693" cy="251020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5183" y="2318820"/>
            <a:ext cx="734257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Like the lateral flow tests you have been doing in college, no one is forced to do them.</a:t>
            </a:r>
          </a:p>
          <a:p>
            <a:endParaRPr lang="en-GB" sz="2800" dirty="0"/>
          </a:p>
          <a:p>
            <a:r>
              <a:rPr lang="en-GB" sz="2800" dirty="0" smtClean="0"/>
              <a:t>BUT</a:t>
            </a:r>
          </a:p>
          <a:p>
            <a:endParaRPr lang="en-GB" sz="2800" dirty="0"/>
          </a:p>
          <a:p>
            <a:r>
              <a:rPr lang="en-GB" sz="2800" dirty="0" smtClean="0"/>
              <a:t>We hope as many students and staff as possible will do them to try a reduce the spread of Covid-19</a:t>
            </a:r>
            <a:endParaRPr lang="en-GB" sz="2800" dirty="0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2080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443">
        <p15:prstTrans prst="pageCurlDouble"/>
      </p:transition>
    </mc:Choice>
    <mc:Fallback>
      <p:transition spd="slow" advTm="204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27085" y="1007482"/>
            <a:ext cx="70578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Let’s get started…</a:t>
            </a:r>
            <a:endParaRPr lang="en-GB" sz="5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57094" y="2271733"/>
            <a:ext cx="1604539" cy="29416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67996" y="2950874"/>
            <a:ext cx="4732502" cy="133842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446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1555">
        <p15:prstTrans prst="pageCurlDouble"/>
      </p:transition>
    </mc:Choice>
    <mc:Fallback xmlns="">
      <p:transition spd="slow" advTm="315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22331" y="2447759"/>
            <a:ext cx="4810160" cy="29813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98267" y="1030581"/>
            <a:ext cx="65322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/>
              <a:t>What’s in the box?</a:t>
            </a:r>
            <a:endParaRPr lang="en-GB" sz="5400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361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4638">
        <p15:prstTrans prst="pageCurlDouble"/>
      </p:transition>
    </mc:Choice>
    <mc:Fallback xmlns="">
      <p:transition spd="slow" advTm="346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 dirty="0"/>
              <a:t/>
            </a:r>
            <a:br>
              <a:rPr lang="en-GB" sz="3200" b="1" i="1" dirty="0"/>
            </a:br>
            <a:r>
              <a:rPr lang="en-GB" sz="3200" dirty="0"/>
              <a:t/>
            </a:r>
            <a:br>
              <a:rPr lang="en-GB" sz="3200" dirty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3089" y="2126086"/>
            <a:ext cx="4014817" cy="25146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22865" y="1185263"/>
            <a:ext cx="76656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First of all…</a:t>
            </a:r>
            <a:endParaRPr lang="en-GB" sz="4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3719" y="2452137"/>
            <a:ext cx="4898131" cy="186251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9587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2732">
        <p15:prstTrans prst="pageCurlDouble"/>
      </p:transition>
    </mc:Choice>
    <mc:Fallback xmlns="">
      <p:transition spd="slow" advTm="327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52727" y="2018781"/>
            <a:ext cx="6286546" cy="37528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2436" y="1324261"/>
            <a:ext cx="4008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Then…</a:t>
            </a:r>
            <a:endParaRPr lang="en-GB" sz="4800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255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077">
        <p15:prstTrans prst="pageCurlDouble"/>
      </p:transition>
    </mc:Choice>
    <mc:Fallback xmlns="">
      <p:transition spd="slow" advTm="110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3296" y="2388755"/>
            <a:ext cx="4828144" cy="22718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03256" y="2068552"/>
            <a:ext cx="5886630" cy="3182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67712" y="1237555"/>
            <a:ext cx="4873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Remember…</a:t>
            </a:r>
            <a:endParaRPr lang="en-GB" sz="4800" dirty="0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134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1649">
        <p15:prstTrans prst="pageCurlDouble"/>
      </p:transition>
    </mc:Choice>
    <mc:Fallback xmlns="">
      <p:transition spd="slow" advTm="316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78947" y="2062152"/>
            <a:ext cx="5834105" cy="27336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221025" y="1040335"/>
            <a:ext cx="51907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Swab…</a:t>
            </a:r>
            <a:endParaRPr lang="en-GB" sz="4800" dirty="0"/>
          </a:p>
        </p:txBody>
      </p:sp>
      <p:sp>
        <p:nvSpPr>
          <p:cNvPr id="9" name="TextBox 8"/>
          <p:cNvSpPr txBox="1"/>
          <p:nvPr/>
        </p:nvSpPr>
        <p:spPr>
          <a:xfrm>
            <a:off x="574923" y="3410852"/>
            <a:ext cx="22339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  <a:r>
              <a:rPr lang="en-GB" sz="2800" dirty="0" smtClean="0"/>
              <a:t> x each side of the back of your throat</a:t>
            </a:r>
            <a:endParaRPr lang="en-GB" sz="2800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715823" y="3367401"/>
            <a:ext cx="618726" cy="3066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8246026" y="1555028"/>
            <a:ext cx="3646649" cy="1571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8800498" y="1501194"/>
            <a:ext cx="3148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 x circles in the nostril</a:t>
            </a:r>
            <a:endParaRPr lang="en-GB" sz="2400" dirty="0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8160859" y="2332191"/>
            <a:ext cx="652041" cy="3791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466422" y="5170947"/>
            <a:ext cx="55302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the same swab for both your throat and nostril </a:t>
            </a:r>
            <a:endParaRPr lang="en-GB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8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33886">
        <p15:prstTrans prst="pageCurlDouble"/>
      </p:transition>
    </mc:Choice>
    <mc:Fallback xmlns="">
      <p:transition spd="slow" advTm="338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3922" y="2015182"/>
            <a:ext cx="5705517" cy="327662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22467" y="1051286"/>
            <a:ext cx="4489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Process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8632" y="2784907"/>
            <a:ext cx="3805265" cy="124778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18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26410">
        <p15:prstTrans prst="pageCurlDouble"/>
      </p:transition>
    </mc:Choice>
    <mc:Fallback xmlns="">
      <p:transition spd="slow" advTm="264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2467" y="1051286"/>
            <a:ext cx="4489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Result…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87514" y="2314347"/>
            <a:ext cx="5495965" cy="28527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2362" y="2990060"/>
            <a:ext cx="4543458" cy="141447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302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895">
        <p15:prstTrans prst="pageCurlDouble"/>
      </p:transition>
    </mc:Choice>
    <mc:Fallback xmlns="">
      <p:transition spd="slow" advTm="15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1394" y="1694021"/>
            <a:ext cx="8891938" cy="955819"/>
          </a:xfrm>
        </p:spPr>
        <p:txBody>
          <a:bodyPr>
            <a:noAutofit/>
          </a:bodyPr>
          <a:lstStyle/>
          <a:p>
            <a:r>
              <a:rPr lang="en-GB" sz="2800" b="1" i="1" dirty="0"/>
              <a:t/>
            </a:r>
            <a:br>
              <a:rPr lang="en-GB" sz="2800" b="1" i="1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You need to report your result to both the college and on the Government website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2467" y="1051286"/>
            <a:ext cx="4489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Report…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8722" y="3376245"/>
            <a:ext cx="2165707" cy="20123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78943" y="2806460"/>
            <a:ext cx="72519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8"/>
              </a:rPr>
              <a:t>Government website test reporting</a:t>
            </a:r>
            <a:endParaRPr lang="en-GB" dirty="0" smtClean="0"/>
          </a:p>
          <a:p>
            <a:endParaRPr lang="en-GB" dirty="0"/>
          </a:p>
          <a:p>
            <a:r>
              <a:rPr lang="en-GB" dirty="0">
                <a:hlinkClick r:id="rId9"/>
              </a:rPr>
              <a:t>Exmouth Community College - Student Home Lateral Flow Testing Results (exmouthcollege.devon.sch.uk)</a:t>
            </a:r>
            <a:endParaRPr lang="en-GB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1138" y="4529308"/>
            <a:ext cx="9091577" cy="671494"/>
          </a:xfrm>
          <a:prstGeom prst="rect">
            <a:avLst/>
          </a:prstGeom>
        </p:spPr>
      </p:pic>
      <p:sp>
        <p:nvSpPr>
          <p:cNvPr id="9" name="Down Arrow 8"/>
          <p:cNvSpPr/>
          <p:nvPr/>
        </p:nvSpPr>
        <p:spPr>
          <a:xfrm>
            <a:off x="8694174" y="3591232"/>
            <a:ext cx="383458" cy="85540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Down Arrow 10"/>
          <p:cNvSpPr/>
          <p:nvPr/>
        </p:nvSpPr>
        <p:spPr>
          <a:xfrm rot="7714314">
            <a:off x="9505953" y="5176129"/>
            <a:ext cx="383458" cy="85540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Down Arrow 11"/>
          <p:cNvSpPr/>
          <p:nvPr/>
        </p:nvSpPr>
        <p:spPr>
          <a:xfrm rot="14258118">
            <a:off x="7917426" y="5096006"/>
            <a:ext cx="383458" cy="85540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33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6405">
        <p15:prstTrans prst="pageCurlDouble"/>
      </p:transition>
    </mc:Choice>
    <mc:Fallback>
      <p:transition spd="slow" advTm="264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530927" y="1059873"/>
            <a:ext cx="910243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Positive?</a:t>
            </a:r>
            <a:endParaRPr lang="en-GB" sz="4800" dirty="0"/>
          </a:p>
        </p:txBody>
      </p:sp>
      <p:sp>
        <p:nvSpPr>
          <p:cNvPr id="15" name="TextBox 14"/>
          <p:cNvSpPr txBox="1"/>
          <p:nvPr/>
        </p:nvSpPr>
        <p:spPr>
          <a:xfrm>
            <a:off x="914400" y="2168236"/>
            <a:ext cx="64908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400" dirty="0" smtClean="0"/>
              <a:t>Report your result to the NHS Test and Trace Website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400" dirty="0" smtClean="0"/>
              <a:t>Report your result on the college website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400" dirty="0" smtClean="0"/>
              <a:t>Email </a:t>
            </a:r>
            <a:r>
              <a:rPr lang="en-GB" sz="2400" dirty="0" smtClean="0">
                <a:hlinkClick r:id="rId8"/>
              </a:rPr>
              <a:t>positivecovidcase@exmouthcollege.devon.sch.uk</a:t>
            </a:r>
            <a:endParaRPr lang="en-GB" sz="2400" dirty="0" smtClean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400" dirty="0" smtClean="0"/>
              <a:t>Self Isolate (including all your family/support bubble)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400" dirty="0" smtClean="0"/>
              <a:t>Book a PCR test on the Government website</a:t>
            </a:r>
            <a:endParaRPr lang="en-GB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7897091" y="1624659"/>
            <a:ext cx="34567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If your PCR test is negative you can return to college.</a:t>
            </a:r>
            <a:endParaRPr lang="en-GB" sz="4000" dirty="0"/>
          </a:p>
        </p:txBody>
      </p:sp>
      <p:pic>
        <p:nvPicPr>
          <p:cNvPr id="21" name="Audio 20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64629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63830">
        <p15:prstTrans prst="pageCurlDouble"/>
      </p:transition>
    </mc:Choice>
    <mc:Fallback>
      <p:transition spd="slow" advTm="638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6513559-4159-448C-BE17-D66EBD07A7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91440" y="2784907"/>
            <a:ext cx="8891938" cy="955819"/>
          </a:xfrm>
        </p:spPr>
        <p:txBody>
          <a:bodyPr>
            <a:noAutofit/>
          </a:bodyPr>
          <a:lstStyle/>
          <a:p>
            <a:r>
              <a:rPr lang="en-GB" sz="3200" b="1" i="1"/>
              <a:t/>
            </a:r>
            <a:br>
              <a:rPr lang="en-GB" sz="3200" b="1" i="1"/>
            </a:br>
            <a:r>
              <a:rPr lang="en-GB" sz="3200"/>
              <a:t/>
            </a:r>
            <a:br>
              <a:rPr lang="en-GB" sz="3200"/>
            </a:br>
            <a:r>
              <a:rPr lang="en-GB" sz="3200"/>
              <a:t/>
            </a:r>
            <a:br>
              <a:rPr lang="en-GB" sz="3200"/>
            </a:br>
            <a:endParaRPr lang="en-GB" sz="32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68DD5-FD27-49CC-8930-97D23734D2D0}"/>
              </a:ext>
            </a:extLst>
          </p:cNvPr>
          <p:cNvSpPr txBox="1"/>
          <p:nvPr/>
        </p:nvSpPr>
        <p:spPr>
          <a:xfrm>
            <a:off x="4707577" y="465802"/>
            <a:ext cx="8077989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6" descr="Image preview">
            <a:extLst>
              <a:ext uri="{FF2B5EF4-FFF2-40B4-BE49-F238E27FC236}">
                <a16:creationId xmlns:a16="http://schemas.microsoft.com/office/drawing/2014/main" id="{07DAA215-704A-0641-9F75-9AAE111A5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282259"/>
              </a:clrFrom>
              <a:clrTo>
                <a:srgbClr val="28225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807" y="6246814"/>
            <a:ext cx="4715830" cy="61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22467" y="1051286"/>
            <a:ext cx="6330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Need some more help?</a:t>
            </a:r>
            <a:endParaRPr lang="en-GB" dirty="0"/>
          </a:p>
        </p:txBody>
      </p:sp>
      <p:pic>
        <p:nvPicPr>
          <p:cNvPr id="2" name="S9XR8RZxKNo"/>
          <p:cNvPicPr>
            <a:picLocks noRot="1" noChangeAspect="1"/>
          </p:cNvPicPr>
          <p:nvPr>
            <a:videoFile r:link="rId1"/>
          </p:nvPr>
        </p:nvPicPr>
        <p:blipFill>
          <a:blip r:embed="rId8"/>
          <a:stretch>
            <a:fillRect/>
          </a:stretch>
        </p:blipFill>
        <p:spPr>
          <a:xfrm>
            <a:off x="3549770" y="2272092"/>
            <a:ext cx="5496464" cy="3091761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415636" y="2362200"/>
            <a:ext cx="24522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Please watch this short film which demonstrates how to perform the LFD test should you need anymore help</a:t>
            </a:r>
            <a:endParaRPr lang="en-GB" sz="2400" dirty="0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671300" y="63373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77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7092">
        <p15:prstTrans prst="pageCurlDouble"/>
      </p:transition>
    </mc:Choice>
    <mc:Fallback>
      <p:transition spd="slow" advTm="170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 isNarration="1">
              <p:cMediaNode vol="80000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9|3.3|2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7.1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9.1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.3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.3|44.7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BEA572824C3844918F5A9ADCC47862" ma:contentTypeVersion="10" ma:contentTypeDescription="Create a new document." ma:contentTypeScope="" ma:versionID="21360351e5ea9d6d43de0cc4afd0aa18">
  <xsd:schema xmlns:xsd="http://www.w3.org/2001/XMLSchema" xmlns:xs="http://www.w3.org/2001/XMLSchema" xmlns:p="http://schemas.microsoft.com/office/2006/metadata/properties" xmlns:ns3="e491df5e-1c11-4265-9d56-62d5d745602b" targetNamespace="http://schemas.microsoft.com/office/2006/metadata/properties" ma:root="true" ma:fieldsID="c4ff50ef59ce02ce7feee3bf8108c68a" ns3:_="">
    <xsd:import namespace="e491df5e-1c11-4265-9d56-62d5d745602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91df5e-1c11-4265-9d56-62d5d745602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25E7348-FFA6-41E0-9C0A-3ADBBBD4141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91df5e-1c11-4265-9d56-62d5d745602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77DFB7-25C5-4292-9F98-B19C36BFD29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A477DA9-675D-416A-B951-75504970AA2C}">
  <ds:schemaRefs>
    <ds:schemaRef ds:uri="http://schemas.microsoft.com/office/infopath/2007/PartnerControls"/>
    <ds:schemaRef ds:uri="http://schemas.microsoft.com/office/2006/documentManagement/types"/>
    <ds:schemaRef ds:uri="e491df5e-1c11-4265-9d56-62d5d745602b"/>
    <ds:schemaRef ds:uri="http://purl.org/dc/terms/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2552</TotalTime>
  <Words>278</Words>
  <Application>Microsoft Office PowerPoint</Application>
  <PresentationFormat>Widescreen</PresentationFormat>
  <Paragraphs>89</Paragraphs>
  <Slides>16</Slides>
  <Notes>16</Notes>
  <HiddenSlides>0</HiddenSlides>
  <MMClips>17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Open Sans</vt:lpstr>
      <vt:lpstr>Wingdings</vt:lpstr>
      <vt:lpstr>1_Office Theme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</vt:lpstr>
      <vt:lpstr>   You need to report your result to both the college and on the Government website</vt:lpstr>
      <vt:lpstr>PowerPoint Presentation</vt:lpstr>
      <vt:lpstr>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the title slide</dc:title>
  <dc:creator>Jeremy Marshall</dc:creator>
  <cp:lastModifiedBy>Mrs P Rowe</cp:lastModifiedBy>
  <cp:revision>99</cp:revision>
  <cp:lastPrinted>2020-09-01T10:24:56Z</cp:lastPrinted>
  <dcterms:created xsi:type="dcterms:W3CDTF">2018-12-06T11:44:28Z</dcterms:created>
  <dcterms:modified xsi:type="dcterms:W3CDTF">2021-03-11T10:40:57Z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0x01010034BEA572824C3844918F5A9ADCC47862</vt:lpwstr>
  </property>
</Properties>
</file>