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60" r:id="rId5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18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CD5513-63C5-C61D-1FC8-435336C95D47}" v="949" dt="2025-10-05T16:42:35.2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40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eg Susevee" userId="S::greg.susevee@exmouthcollege.devon.sch.uk::02746975-5d89-4c4a-85f6-db81832782ee" providerId="AD" clId="Web-{4CADFEEF-1499-76F3-57EA-E63B8EA10B77}"/>
    <pc:docChg chg="modSld">
      <pc:chgData name="Greg Susevee" userId="S::greg.susevee@exmouthcollege.devon.sch.uk::02746975-5d89-4c4a-85f6-db81832782ee" providerId="AD" clId="Web-{4CADFEEF-1499-76F3-57EA-E63B8EA10B77}" dt="2025-09-17T12:25:36.816" v="415" actId="20577"/>
      <pc:docMkLst>
        <pc:docMk/>
      </pc:docMkLst>
      <pc:sldChg chg="addSp delSp modSp">
        <pc:chgData name="Greg Susevee" userId="S::greg.susevee@exmouthcollege.devon.sch.uk::02746975-5d89-4c4a-85f6-db81832782ee" providerId="AD" clId="Web-{4CADFEEF-1499-76F3-57EA-E63B8EA10B77}" dt="2025-09-17T12:25:36.816" v="415" actId="20577"/>
        <pc:sldMkLst>
          <pc:docMk/>
          <pc:sldMk cId="3957948007" sldId="260"/>
        </pc:sldMkLst>
        <pc:spChg chg="mod">
          <ac:chgData name="Greg Susevee" userId="S::greg.susevee@exmouthcollege.devon.sch.uk::02746975-5d89-4c4a-85f6-db81832782ee" providerId="AD" clId="Web-{4CADFEEF-1499-76F3-57EA-E63B8EA10B77}" dt="2025-09-17T12:22:48.775" v="410" actId="14100"/>
          <ac:spMkLst>
            <pc:docMk/>
            <pc:sldMk cId="3957948007" sldId="260"/>
            <ac:spMk id="111" creationId="{00000000-0000-0000-0000-000000000000}"/>
          </ac:spMkLst>
        </pc:spChg>
        <pc:spChg chg="add">
          <ac:chgData name="Greg Susevee" userId="S::greg.susevee@exmouthcollege.devon.sch.uk::02746975-5d89-4c4a-85f6-db81832782ee" providerId="AD" clId="Web-{4CADFEEF-1499-76F3-57EA-E63B8EA10B77}" dt="2025-09-17T12:16:15.284" v="254"/>
          <ac:spMkLst>
            <pc:docMk/>
            <pc:sldMk cId="3957948007" sldId="260"/>
            <ac:spMk id="117" creationId="{1F638579-C53B-6108-9104-22FA3923DF9C}"/>
          </ac:spMkLst>
        </pc:spChg>
        <pc:spChg chg="add mod">
          <ac:chgData name="Greg Susevee" userId="S::greg.susevee@exmouthcollege.devon.sch.uk::02746975-5d89-4c4a-85f6-db81832782ee" providerId="AD" clId="Web-{4CADFEEF-1499-76F3-57EA-E63B8EA10B77}" dt="2025-09-17T12:20:42.677" v="375" actId="20577"/>
          <ac:spMkLst>
            <pc:docMk/>
            <pc:sldMk cId="3957948007" sldId="260"/>
            <ac:spMk id="118" creationId="{063A61E5-C7DA-5AFA-3C55-C18E3C72EC90}"/>
          </ac:spMkLst>
        </pc:spChg>
        <pc:spChg chg="add mod">
          <ac:chgData name="Greg Susevee" userId="S::greg.susevee@exmouthcollege.devon.sch.uk::02746975-5d89-4c4a-85f6-db81832782ee" providerId="AD" clId="Web-{4CADFEEF-1499-76F3-57EA-E63B8EA10B77}" dt="2025-09-17T12:19:46.943" v="349" actId="1076"/>
          <ac:spMkLst>
            <pc:docMk/>
            <pc:sldMk cId="3957948007" sldId="260"/>
            <ac:spMk id="119" creationId="{F56392AB-5FD4-4073-D3F1-A4111EB25875}"/>
          </ac:spMkLst>
        </pc:spChg>
        <pc:spChg chg="add mod">
          <ac:chgData name="Greg Susevee" userId="S::greg.susevee@exmouthcollege.devon.sch.uk::02746975-5d89-4c4a-85f6-db81832782ee" providerId="AD" clId="Web-{4CADFEEF-1499-76F3-57EA-E63B8EA10B77}" dt="2025-09-17T12:21:44.501" v="389" actId="1076"/>
          <ac:spMkLst>
            <pc:docMk/>
            <pc:sldMk cId="3957948007" sldId="260"/>
            <ac:spMk id="120" creationId="{EA8EE600-D8C0-86ED-B1F7-8BA569D6A51D}"/>
          </ac:spMkLst>
        </pc:spChg>
        <pc:spChg chg="add mod">
          <ac:chgData name="Greg Susevee" userId="S::greg.susevee@exmouthcollege.devon.sch.uk::02746975-5d89-4c4a-85f6-db81832782ee" providerId="AD" clId="Web-{4CADFEEF-1499-76F3-57EA-E63B8EA10B77}" dt="2025-09-17T12:25:36.816" v="415" actId="20577"/>
          <ac:spMkLst>
            <pc:docMk/>
            <pc:sldMk cId="3957948007" sldId="260"/>
            <ac:spMk id="121" creationId="{BB5ECF12-DD4E-B840-1019-3F1584EE69E3}"/>
          </ac:spMkLst>
        </pc:spChg>
        <pc:grpChg chg="mod">
          <ac:chgData name="Greg Susevee" userId="S::greg.susevee@exmouthcollege.devon.sch.uk::02746975-5d89-4c4a-85f6-db81832782ee" providerId="AD" clId="Web-{4CADFEEF-1499-76F3-57EA-E63B8EA10B77}" dt="2025-09-17T11:59:11.993" v="2" actId="1076"/>
          <ac:grpSpMkLst>
            <pc:docMk/>
            <pc:sldMk cId="3957948007" sldId="260"/>
            <ac:grpSpMk id="9" creationId="{D00B07E2-39DF-49E7-A71D-F068F08DA8F2}"/>
          </ac:grpSpMkLst>
        </pc:grpChg>
        <pc:grpChg chg="mod">
          <ac:chgData name="Greg Susevee" userId="S::greg.susevee@exmouthcollege.devon.sch.uk::02746975-5d89-4c4a-85f6-db81832782ee" providerId="AD" clId="Web-{4CADFEEF-1499-76F3-57EA-E63B8EA10B77}" dt="2025-09-17T12:00:34.008" v="10" actId="1076"/>
          <ac:grpSpMkLst>
            <pc:docMk/>
            <pc:sldMk cId="3957948007" sldId="260"/>
            <ac:grpSpMk id="10" creationId="{D44FCCFF-ECF5-4295-A44D-686943529DB1}"/>
          </ac:grpSpMkLst>
        </pc:grpChg>
        <pc:grpChg chg="mod">
          <ac:chgData name="Greg Susevee" userId="S::greg.susevee@exmouthcollege.devon.sch.uk::02746975-5d89-4c4a-85f6-db81832782ee" providerId="AD" clId="Web-{4CADFEEF-1499-76F3-57EA-E63B8EA10B77}" dt="2025-09-17T12:00:17.052" v="8" actId="1076"/>
          <ac:grpSpMkLst>
            <pc:docMk/>
            <pc:sldMk cId="3957948007" sldId="260"/>
            <ac:grpSpMk id="32" creationId="{C12F3CEF-80C9-4CFE-B5D0-205093175730}"/>
          </ac:grpSpMkLst>
        </pc:grpChg>
        <pc:grpChg chg="mod">
          <ac:chgData name="Greg Susevee" userId="S::greg.susevee@exmouthcollege.devon.sch.uk::02746975-5d89-4c4a-85f6-db81832782ee" providerId="AD" clId="Web-{4CADFEEF-1499-76F3-57EA-E63B8EA10B77}" dt="2025-09-17T12:00:43.853" v="11" actId="1076"/>
          <ac:grpSpMkLst>
            <pc:docMk/>
            <pc:sldMk cId="3957948007" sldId="260"/>
            <ac:grpSpMk id="33" creationId="{5BD7C0FD-D39C-4E27-A53B-05ADB671A1BA}"/>
          </ac:grpSpMkLst>
        </pc:grpChg>
        <pc:grpChg chg="mod">
          <ac:chgData name="Greg Susevee" userId="S::greg.susevee@exmouthcollege.devon.sch.uk::02746975-5d89-4c4a-85f6-db81832782ee" providerId="AD" clId="Web-{4CADFEEF-1499-76F3-57EA-E63B8EA10B77}" dt="2025-09-17T11:59:54.439" v="5" actId="1076"/>
          <ac:grpSpMkLst>
            <pc:docMk/>
            <pc:sldMk cId="3957948007" sldId="260"/>
            <ac:grpSpMk id="34" creationId="{D8A5D71A-9856-4597-AAE6-15235F32FD4C}"/>
          </ac:grpSpMkLst>
        </pc:grpChg>
        <pc:picChg chg="add del mod">
          <ac:chgData name="Greg Susevee" userId="S::greg.susevee@exmouthcollege.devon.sch.uk::02746975-5d89-4c4a-85f6-db81832782ee" providerId="AD" clId="Web-{4CADFEEF-1499-76F3-57EA-E63B8EA10B77}" dt="2025-09-17T12:22:15.537" v="398" actId="1076"/>
          <ac:picMkLst>
            <pc:docMk/>
            <pc:sldMk cId="3957948007" sldId="260"/>
            <ac:picMk id="91" creationId="{AC6F9ACF-3B08-6201-50FC-85628E71F45E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22:09.458" v="395" actId="1076"/>
          <ac:picMkLst>
            <pc:docMk/>
            <pc:sldMk cId="3957948007" sldId="260"/>
            <ac:picMk id="92" creationId="{97308D50-73BD-B0CE-E1ED-083A3F9EFA01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26.611" v="243"/>
          <ac:picMkLst>
            <pc:docMk/>
            <pc:sldMk cId="3957948007" sldId="260"/>
            <ac:picMk id="93" creationId="{EC9AB13B-9A89-BAF3-C0C3-D2965525A4DD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39.611" v="246" actId="1076"/>
          <ac:picMkLst>
            <pc:docMk/>
            <pc:sldMk cId="3957948007" sldId="260"/>
            <ac:picMk id="94" creationId="{D9711015-B422-048F-A7EF-59ACF8996341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35.455" v="245"/>
          <ac:picMkLst>
            <pc:docMk/>
            <pc:sldMk cId="3957948007" sldId="260"/>
            <ac:picMk id="95" creationId="{1DA39E33-44F6-5164-476C-7C8BD5C259A2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23.361" v="242" actId="1076"/>
          <ac:picMkLst>
            <pc:docMk/>
            <pc:sldMk cId="3957948007" sldId="260"/>
            <ac:picMk id="96" creationId="{8BB42D4F-4FC8-2B32-D6AB-DB6CE63CE573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4:37.703" v="231" actId="14100"/>
          <ac:picMkLst>
            <pc:docMk/>
            <pc:sldMk cId="3957948007" sldId="260"/>
            <ac:picMk id="97" creationId="{C1A04FD5-A676-AD33-E4DF-55A8377226B5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22:04.363" v="393" actId="1076"/>
          <ac:picMkLst>
            <pc:docMk/>
            <pc:sldMk cId="3957948007" sldId="260"/>
            <ac:picMk id="98" creationId="{1CCFE8D0-7973-D1F0-47B2-2D2ACBFDC36E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12.985" v="239"/>
          <ac:picMkLst>
            <pc:docMk/>
            <pc:sldMk cId="3957948007" sldId="260"/>
            <ac:picMk id="99" creationId="{D2CA58EA-7D26-556D-E2F0-79B17BC3B263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4:50.141" v="234"/>
          <ac:picMkLst>
            <pc:docMk/>
            <pc:sldMk cId="3957948007" sldId="260"/>
            <ac:picMk id="100" creationId="{D3895DF1-301C-BD1A-CF92-A150DA9D0D76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4:55.578" v="235"/>
          <ac:picMkLst>
            <pc:docMk/>
            <pc:sldMk cId="3957948007" sldId="260"/>
            <ac:picMk id="101" creationId="{3B645153-8E73-2DCF-06DD-8A0F71E04104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4:41.750" v="232"/>
          <ac:picMkLst>
            <pc:docMk/>
            <pc:sldMk cId="3957948007" sldId="260"/>
            <ac:picMk id="102" creationId="{3B536FF6-EEBB-C6DE-E1D7-E3EA746CF2EA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4:59.610" v="236"/>
          <ac:picMkLst>
            <pc:docMk/>
            <pc:sldMk cId="3957948007" sldId="260"/>
            <ac:picMk id="103" creationId="{E87FF077-B630-C414-6C79-CEF0F0AF1ABB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30.892" v="244"/>
          <ac:picMkLst>
            <pc:docMk/>
            <pc:sldMk cId="3957948007" sldId="260"/>
            <ac:picMk id="104" creationId="{6437D920-0982-222C-4432-080707EB2505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03.344" v="237"/>
          <ac:picMkLst>
            <pc:docMk/>
            <pc:sldMk cId="3957948007" sldId="260"/>
            <ac:picMk id="105" creationId="{FD7F7424-556D-1160-06B1-FBD3F8D12620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4:25.468" v="228"/>
          <ac:picMkLst>
            <pc:docMk/>
            <pc:sldMk cId="3957948007" sldId="260"/>
            <ac:picMk id="106" creationId="{31C1947A-B1B3-3B85-08E5-ACF33713BB28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4:30.531" v="229"/>
          <ac:picMkLst>
            <pc:docMk/>
            <pc:sldMk cId="3957948007" sldId="260"/>
            <ac:picMk id="107" creationId="{52D26B3F-06EC-0BE5-FBA7-33646EC338DE}"/>
          </ac:picMkLst>
        </pc:picChg>
        <pc:picChg chg="add mod">
          <ac:chgData name="Greg Susevee" userId="S::greg.susevee@exmouthcollege.devon.sch.uk::02746975-5d89-4c4a-85f6-db81832782ee" providerId="AD" clId="Web-{4CADFEEF-1499-76F3-57EA-E63B8EA10B77}" dt="2025-09-17T12:15:16.845" v="240"/>
          <ac:picMkLst>
            <pc:docMk/>
            <pc:sldMk cId="3957948007" sldId="260"/>
            <ac:picMk id="108" creationId="{0414DBF4-98D8-BFC7-7FBD-62BFFFE8F093}"/>
          </ac:picMkLst>
        </pc:picChg>
      </pc:sldChg>
    </pc:docChg>
  </pc:docChgLst>
  <pc:docChgLst>
    <pc:chgData name="Greg Susevee" userId="S::greg.susevee@exmouthcollege.devon.sch.uk::02746975-5d89-4c4a-85f6-db81832782ee" providerId="AD" clId="Web-{4FCD5513-63C5-C61D-1FC8-435336C95D47}"/>
    <pc:docChg chg="modSld">
      <pc:chgData name="Greg Susevee" userId="S::greg.susevee@exmouthcollege.devon.sch.uk::02746975-5d89-4c4a-85f6-db81832782ee" providerId="AD" clId="Web-{4FCD5513-63C5-C61D-1FC8-435336C95D47}" dt="2025-10-05T16:42:35.216" v="596" actId="1076"/>
      <pc:docMkLst>
        <pc:docMk/>
      </pc:docMkLst>
      <pc:sldChg chg="addSp delSp modSp">
        <pc:chgData name="Greg Susevee" userId="S::greg.susevee@exmouthcollege.devon.sch.uk::02746975-5d89-4c4a-85f6-db81832782ee" providerId="AD" clId="Web-{4FCD5513-63C5-C61D-1FC8-435336C95D47}" dt="2025-10-05T16:42:35.216" v="596" actId="1076"/>
        <pc:sldMkLst>
          <pc:docMk/>
          <pc:sldMk cId="3957948007" sldId="260"/>
        </pc:sldMkLst>
        <pc:spChg chg="add mod">
          <ac:chgData name="Greg Susevee" userId="S::greg.susevee@exmouthcollege.devon.sch.uk::02746975-5d89-4c4a-85f6-db81832782ee" providerId="AD" clId="Web-{4FCD5513-63C5-C61D-1FC8-435336C95D47}" dt="2025-10-05T14:50:46.382" v="92" actId="1076"/>
          <ac:spMkLst>
            <pc:docMk/>
            <pc:sldMk cId="3957948007" sldId="260"/>
            <ac:spMk id="2" creationId="{CDF07BA5-A0EC-CD6D-FADD-070D4F245897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4:51:52.945" v="125" actId="1076"/>
          <ac:spMkLst>
            <pc:docMk/>
            <pc:sldMk cId="3957948007" sldId="260"/>
            <ac:spMk id="3" creationId="{628F421F-5648-F168-BE35-4DD1F937A5B2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5:03:23.669" v="310" actId="1076"/>
          <ac:spMkLst>
            <pc:docMk/>
            <pc:sldMk cId="3957948007" sldId="260"/>
            <ac:spMk id="6" creationId="{36CCE331-43A3-7E74-6519-EE5E277A0619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5:03:27.638" v="311" actId="1076"/>
          <ac:spMkLst>
            <pc:docMk/>
            <pc:sldMk cId="3957948007" sldId="260"/>
            <ac:spMk id="8" creationId="{1AAEE1DD-F1C7-B1A2-34C9-592EE1FA65BD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5:03:30.404" v="312" actId="1076"/>
          <ac:spMkLst>
            <pc:docMk/>
            <pc:sldMk cId="3957948007" sldId="260"/>
            <ac:spMk id="11" creationId="{8B31F86D-30A2-04F8-7FF7-220C5150295F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6:32:15.688" v="448" actId="1076"/>
          <ac:spMkLst>
            <pc:docMk/>
            <pc:sldMk cId="3957948007" sldId="260"/>
            <ac:spMk id="12" creationId="{A9239AB6-97F9-603C-FF91-51BE836D02BB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6:35:50.882" v="560" actId="14100"/>
          <ac:spMkLst>
            <pc:docMk/>
            <pc:sldMk cId="3957948007" sldId="260"/>
            <ac:spMk id="13" creationId="{7F402663-8A97-3065-5038-40B976D79F90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6:35:20.163" v="534" actId="1076"/>
          <ac:spMkLst>
            <pc:docMk/>
            <pc:sldMk cId="3957948007" sldId="260"/>
            <ac:spMk id="14" creationId="{599B53FC-3575-31F6-F956-1B7299D6CDF4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6:38:37.182" v="567" actId="1076"/>
          <ac:spMkLst>
            <pc:docMk/>
            <pc:sldMk cId="3957948007" sldId="260"/>
            <ac:spMk id="15" creationId="{8E0E1A79-0909-E45F-8AB6-88F6F09E0ECA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6:32:48.643" v="468" actId="1076"/>
          <ac:spMkLst>
            <pc:docMk/>
            <pc:sldMk cId="3957948007" sldId="260"/>
            <ac:spMk id="16" creationId="{1B5A69BA-5428-0E34-C570-07D2888D18A8}"/>
          </ac:spMkLst>
        </pc:spChg>
        <pc:spChg chg="add mod">
          <ac:chgData name="Greg Susevee" userId="S::greg.susevee@exmouthcollege.devon.sch.uk::02746975-5d89-4c4a-85f6-db81832782ee" providerId="AD" clId="Web-{4FCD5513-63C5-C61D-1FC8-435336C95D47}" dt="2025-10-05T15:11:44.820" v="404" actId="1076"/>
          <ac:spMkLst>
            <pc:docMk/>
            <pc:sldMk cId="3957948007" sldId="260"/>
            <ac:spMk id="17" creationId="{5B93F19F-8137-5A48-2B60-84E4EFA94C93}"/>
          </ac:spMkLst>
        </pc:spChg>
        <pc:spChg chg="mod">
          <ac:chgData name="Greg Susevee" userId="S::greg.susevee@exmouthcollege.devon.sch.uk::02746975-5d89-4c4a-85f6-db81832782ee" providerId="AD" clId="Web-{4FCD5513-63C5-C61D-1FC8-435336C95D47}" dt="2025-10-05T16:35:07.116" v="533" actId="1076"/>
          <ac:spMkLst>
            <pc:docMk/>
            <pc:sldMk cId="3957948007" sldId="260"/>
            <ac:spMk id="28" creationId="{00000000-0000-0000-0000-000000000000}"/>
          </ac:spMkLst>
        </pc:spChg>
        <pc:spChg chg="del mod">
          <ac:chgData name="Greg Susevee" userId="S::greg.susevee@exmouthcollege.devon.sch.uk::02746975-5d89-4c4a-85f6-db81832782ee" providerId="AD" clId="Web-{4FCD5513-63C5-C61D-1FC8-435336C95D47}" dt="2025-10-05T16:39:43.902" v="585"/>
          <ac:spMkLst>
            <pc:docMk/>
            <pc:sldMk cId="3957948007" sldId="260"/>
            <ac:spMk id="35" creationId="{3E49D7BD-341F-4B69-BCF7-DBFBF8894542}"/>
          </ac:spMkLst>
        </pc:spChg>
        <pc:spChg chg="del">
          <ac:chgData name="Greg Susevee" userId="S::greg.susevee@exmouthcollege.devon.sch.uk::02746975-5d89-4c4a-85f6-db81832782ee" providerId="AD" clId="Web-{4FCD5513-63C5-C61D-1FC8-435336C95D47}" dt="2025-10-05T16:39:46.761" v="586"/>
          <ac:spMkLst>
            <pc:docMk/>
            <pc:sldMk cId="3957948007" sldId="260"/>
            <ac:spMk id="36" creationId="{C4FB5F88-4230-46CB-A9A7-E426F8AFD580}"/>
          </ac:spMkLst>
        </pc:spChg>
        <pc:spChg chg="del">
          <ac:chgData name="Greg Susevee" userId="S::greg.susevee@exmouthcollege.devon.sch.uk::02746975-5d89-4c4a-85f6-db81832782ee" providerId="AD" clId="Web-{4FCD5513-63C5-C61D-1FC8-435336C95D47}" dt="2025-10-05T16:39:53.511" v="589"/>
          <ac:spMkLst>
            <pc:docMk/>
            <pc:sldMk cId="3957948007" sldId="260"/>
            <ac:spMk id="37" creationId="{0B2CCF6B-1489-4FC8-9B87-37B4500B81DF}"/>
          </ac:spMkLst>
        </pc:spChg>
        <pc:spChg chg="del mod">
          <ac:chgData name="Greg Susevee" userId="S::greg.susevee@exmouthcollege.devon.sch.uk::02746975-5d89-4c4a-85f6-db81832782ee" providerId="AD" clId="Web-{4FCD5513-63C5-C61D-1FC8-435336C95D47}" dt="2025-10-05T16:39:42.370" v="584"/>
          <ac:spMkLst>
            <pc:docMk/>
            <pc:sldMk cId="3957948007" sldId="260"/>
            <ac:spMk id="111" creationId="{00000000-0000-0000-0000-000000000000}"/>
          </ac:spMkLst>
        </pc:spChg>
        <pc:spChg chg="del">
          <ac:chgData name="Greg Susevee" userId="S::greg.susevee@exmouthcollege.devon.sch.uk::02746975-5d89-4c4a-85f6-db81832782ee" providerId="AD" clId="Web-{4FCD5513-63C5-C61D-1FC8-435336C95D47}" dt="2025-10-05T16:39:50.386" v="588"/>
          <ac:spMkLst>
            <pc:docMk/>
            <pc:sldMk cId="3957948007" sldId="260"/>
            <ac:spMk id="117" creationId="{1F638579-C53B-6108-9104-22FA3923DF9C}"/>
          </ac:spMkLst>
        </pc:spChg>
        <pc:spChg chg="mod">
          <ac:chgData name="Greg Susevee" userId="S::greg.susevee@exmouthcollege.devon.sch.uk::02746975-5d89-4c4a-85f6-db81832782ee" providerId="AD" clId="Web-{4FCD5513-63C5-C61D-1FC8-435336C95D47}" dt="2025-10-05T14:47:47.815" v="28" actId="14100"/>
          <ac:spMkLst>
            <pc:docMk/>
            <pc:sldMk cId="3957948007" sldId="260"/>
            <ac:spMk id="118" creationId="{063A61E5-C7DA-5AFA-3C55-C18E3C72EC90}"/>
          </ac:spMkLst>
        </pc:spChg>
        <pc:spChg chg="mod">
          <ac:chgData name="Greg Susevee" userId="S::greg.susevee@exmouthcollege.devon.sch.uk::02746975-5d89-4c4a-85f6-db81832782ee" providerId="AD" clId="Web-{4FCD5513-63C5-C61D-1FC8-435336C95D47}" dt="2025-10-05T14:47:04.939" v="14" actId="1076"/>
          <ac:spMkLst>
            <pc:docMk/>
            <pc:sldMk cId="3957948007" sldId="260"/>
            <ac:spMk id="119" creationId="{F56392AB-5FD4-4073-D3F1-A4111EB25875}"/>
          </ac:spMkLst>
        </pc:spChg>
        <pc:spChg chg="mod">
          <ac:chgData name="Greg Susevee" userId="S::greg.susevee@exmouthcollege.devon.sch.uk::02746975-5d89-4c4a-85f6-db81832782ee" providerId="AD" clId="Web-{4FCD5513-63C5-C61D-1FC8-435336C95D47}" dt="2025-10-05T14:50:32.663" v="90" actId="1076"/>
          <ac:spMkLst>
            <pc:docMk/>
            <pc:sldMk cId="3957948007" sldId="260"/>
            <ac:spMk id="121" creationId="{BB5ECF12-DD4E-B840-1019-3F1584EE69E3}"/>
          </ac:spMkLst>
        </pc:spChg>
        <pc:spChg chg="mod">
          <ac:chgData name="Greg Susevee" userId="S::greg.susevee@exmouthcollege.devon.sch.uk::02746975-5d89-4c4a-85f6-db81832782ee" providerId="AD" clId="Web-{4FCD5513-63C5-C61D-1FC8-435336C95D47}" dt="2025-10-05T15:09:00.959" v="342" actId="1076"/>
          <ac:spMkLst>
            <pc:docMk/>
            <pc:sldMk cId="3957948007" sldId="260"/>
            <ac:spMk id="149" creationId="{9BA5973A-14D7-4217-B314-1EA5FAC0D5DA}"/>
          </ac:spMkLst>
        </pc:spChg>
        <pc:spChg chg="del">
          <ac:chgData name="Greg Susevee" userId="S::greg.susevee@exmouthcollege.devon.sch.uk::02746975-5d89-4c4a-85f6-db81832782ee" providerId="AD" clId="Web-{4FCD5513-63C5-C61D-1FC8-435336C95D47}" dt="2025-10-05T16:39:48.480" v="587"/>
          <ac:spMkLst>
            <pc:docMk/>
            <pc:sldMk cId="3957948007" sldId="260"/>
            <ac:spMk id="172" creationId="{49D2A6D2-66CB-46AD-92E1-F17D339BC4EC}"/>
          </ac:spMkLst>
        </pc:spChg>
        <pc:grpChg chg="del">
          <ac:chgData name="Greg Susevee" userId="S::greg.susevee@exmouthcollege.devon.sch.uk::02746975-5d89-4c4a-85f6-db81832782ee" providerId="AD" clId="Web-{4FCD5513-63C5-C61D-1FC8-435336C95D47}" dt="2025-10-05T16:39:29.292" v="581"/>
          <ac:grpSpMkLst>
            <pc:docMk/>
            <pc:sldMk cId="3957948007" sldId="260"/>
            <ac:grpSpMk id="192" creationId="{B6C5A9DA-BEC3-4EA5-96E3-118BF4103736}"/>
          </ac:grpSpMkLst>
        </pc:grpChg>
        <pc:grpChg chg="del">
          <ac:chgData name="Greg Susevee" userId="S::greg.susevee@exmouthcollege.devon.sch.uk::02746975-5d89-4c4a-85f6-db81832782ee" providerId="AD" clId="Web-{4FCD5513-63C5-C61D-1FC8-435336C95D47}" dt="2025-10-05T16:39:29.292" v="580"/>
          <ac:grpSpMkLst>
            <pc:docMk/>
            <pc:sldMk cId="3957948007" sldId="260"/>
            <ac:grpSpMk id="197" creationId="{B08015F1-73F2-41E6-97C0-A290AA15EFBE}"/>
          </ac:grpSpMkLst>
        </pc:grpChg>
        <pc:grpChg chg="del">
          <ac:chgData name="Greg Susevee" userId="S::greg.susevee@exmouthcollege.devon.sch.uk::02746975-5d89-4c4a-85f6-db81832782ee" providerId="AD" clId="Web-{4FCD5513-63C5-C61D-1FC8-435336C95D47}" dt="2025-10-05T16:39:29.292" v="579"/>
          <ac:grpSpMkLst>
            <pc:docMk/>
            <pc:sldMk cId="3957948007" sldId="260"/>
            <ac:grpSpMk id="202" creationId="{E9D92803-2024-446B-A11D-4D311683FB54}"/>
          </ac:grpSpMkLst>
        </pc:grpChg>
        <pc:picChg chg="add mod">
          <ac:chgData name="Greg Susevee" userId="S::greg.susevee@exmouthcollege.devon.sch.uk::02746975-5d89-4c4a-85f6-db81832782ee" providerId="AD" clId="Web-{4FCD5513-63C5-C61D-1FC8-435336C95D47}" dt="2025-10-05T16:42:35.216" v="596" actId="1076"/>
          <ac:picMkLst>
            <pc:docMk/>
            <pc:sldMk cId="3957948007" sldId="260"/>
            <ac:picMk id="18" creationId="{0566ABB1-8762-84B6-EE67-6EC0D59F445D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6:40.667" v="156" actId="14100"/>
          <ac:picMkLst>
            <pc:docMk/>
            <pc:sldMk cId="3957948007" sldId="260"/>
            <ac:picMk id="91" creationId="{AC6F9ACF-3B08-6201-50FC-85628E71F45E}"/>
          </ac:picMkLst>
        </pc:picChg>
        <pc:picChg chg="add del mod">
          <ac:chgData name="Greg Susevee" userId="S::greg.susevee@exmouthcollege.devon.sch.uk::02746975-5d89-4c4a-85f6-db81832782ee" providerId="AD" clId="Web-{4FCD5513-63C5-C61D-1FC8-435336C95D47}" dt="2025-10-05T16:38:59.120" v="570" actId="1076"/>
          <ac:picMkLst>
            <pc:docMk/>
            <pc:sldMk cId="3957948007" sldId="260"/>
            <ac:picMk id="92" creationId="{97308D50-73BD-B0CE-E1ED-083A3F9EFA01}"/>
          </ac:picMkLst>
        </pc:picChg>
        <pc:picChg chg="del">
          <ac:chgData name="Greg Susevee" userId="S::greg.susevee@exmouthcollege.devon.sch.uk::02746975-5d89-4c4a-85f6-db81832782ee" providerId="AD" clId="Web-{4FCD5513-63C5-C61D-1FC8-435336C95D47}" dt="2025-10-05T16:39:29.292" v="578"/>
          <ac:picMkLst>
            <pc:docMk/>
            <pc:sldMk cId="3957948007" sldId="260"/>
            <ac:picMk id="93" creationId="{EC9AB13B-9A89-BAF3-C0C3-D2965525A4DD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6:39:01.401" v="571" actId="1076"/>
          <ac:picMkLst>
            <pc:docMk/>
            <pc:sldMk cId="3957948007" sldId="260"/>
            <ac:picMk id="94" creationId="{D9711015-B422-048F-A7EF-59ACF8996341}"/>
          </ac:picMkLst>
        </pc:picChg>
        <pc:picChg chg="del mod">
          <ac:chgData name="Greg Susevee" userId="S::greg.susevee@exmouthcollege.devon.sch.uk::02746975-5d89-4c4a-85f6-db81832782ee" providerId="AD" clId="Web-{4FCD5513-63C5-C61D-1FC8-435336C95D47}" dt="2025-10-05T16:39:29.292" v="577"/>
          <ac:picMkLst>
            <pc:docMk/>
            <pc:sldMk cId="3957948007" sldId="260"/>
            <ac:picMk id="95" creationId="{1DA39E33-44F6-5164-476C-7C8BD5C259A2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6:40:37.184" v="590" actId="1076"/>
          <ac:picMkLst>
            <pc:docMk/>
            <pc:sldMk cId="3957948007" sldId="260"/>
            <ac:picMk id="96" creationId="{8BB42D4F-4FC8-2B32-D6AB-DB6CE63CE573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6:44.651" v="157" actId="14100"/>
          <ac:picMkLst>
            <pc:docMk/>
            <pc:sldMk cId="3957948007" sldId="260"/>
            <ac:picMk id="97" creationId="{C1A04FD5-A676-AD33-E4DF-55A8377226B5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6:36.886" v="155" actId="14100"/>
          <ac:picMkLst>
            <pc:docMk/>
            <pc:sldMk cId="3957948007" sldId="260"/>
            <ac:picMk id="98" creationId="{1CCFE8D0-7973-D1F0-47B2-2D2ACBFDC36E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6:38:41.963" v="568" actId="1076"/>
          <ac:picMkLst>
            <pc:docMk/>
            <pc:sldMk cId="3957948007" sldId="260"/>
            <ac:picMk id="99" creationId="{D2CA58EA-7D26-556D-E2F0-79B17BC3B263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6:47.464" v="158" actId="14100"/>
          <ac:picMkLst>
            <pc:docMk/>
            <pc:sldMk cId="3957948007" sldId="260"/>
            <ac:picMk id="100" creationId="{D3895DF1-301C-BD1A-CF92-A150DA9D0D76}"/>
          </ac:picMkLst>
        </pc:picChg>
        <pc:picChg chg="del">
          <ac:chgData name="Greg Susevee" userId="S::greg.susevee@exmouthcollege.devon.sch.uk::02746975-5d89-4c4a-85f6-db81832782ee" providerId="AD" clId="Web-{4FCD5513-63C5-C61D-1FC8-435336C95D47}" dt="2025-10-05T16:39:29.277" v="576"/>
          <ac:picMkLst>
            <pc:docMk/>
            <pc:sldMk cId="3957948007" sldId="260"/>
            <ac:picMk id="101" creationId="{3B645153-8E73-2DCF-06DD-8A0F71E04104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3:02.274" v="129" actId="1076"/>
          <ac:picMkLst>
            <pc:docMk/>
            <pc:sldMk cId="3957948007" sldId="260"/>
            <ac:picMk id="102" creationId="{3B536FF6-EEBB-C6DE-E1D7-E3EA746CF2EA}"/>
          </ac:picMkLst>
        </pc:picChg>
        <pc:picChg chg="del">
          <ac:chgData name="Greg Susevee" userId="S::greg.susevee@exmouthcollege.devon.sch.uk::02746975-5d89-4c4a-85f6-db81832782ee" providerId="AD" clId="Web-{4FCD5513-63C5-C61D-1FC8-435336C95D47}" dt="2025-10-05T16:39:29.277" v="575"/>
          <ac:picMkLst>
            <pc:docMk/>
            <pc:sldMk cId="3957948007" sldId="260"/>
            <ac:picMk id="103" creationId="{E87FF077-B630-C414-6C79-CEF0F0AF1ABB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5:03:05.622" v="309" actId="1076"/>
          <ac:picMkLst>
            <pc:docMk/>
            <pc:sldMk cId="3957948007" sldId="260"/>
            <ac:picMk id="104" creationId="{6437D920-0982-222C-4432-080707EB2505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6:32.042" v="153" actId="14100"/>
          <ac:picMkLst>
            <pc:docMk/>
            <pc:sldMk cId="3957948007" sldId="260"/>
            <ac:picMk id="105" creationId="{FD7F7424-556D-1160-06B1-FBD3F8D12620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6:25.558" v="151" actId="14100"/>
          <ac:picMkLst>
            <pc:docMk/>
            <pc:sldMk cId="3957948007" sldId="260"/>
            <ac:picMk id="106" creationId="{31C1947A-B1B3-3B85-08E5-ACF33713BB28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6:38:28.838" v="566" actId="1076"/>
          <ac:picMkLst>
            <pc:docMk/>
            <pc:sldMk cId="3957948007" sldId="260"/>
            <ac:picMk id="107" creationId="{52D26B3F-06EC-0BE5-FBA7-33646EC338DE}"/>
          </ac:picMkLst>
        </pc:picChg>
        <pc:picChg chg="mod">
          <ac:chgData name="Greg Susevee" userId="S::greg.susevee@exmouthcollege.devon.sch.uk::02746975-5d89-4c4a-85f6-db81832782ee" providerId="AD" clId="Web-{4FCD5513-63C5-C61D-1FC8-435336C95D47}" dt="2025-10-05T14:56:34.292" v="154" actId="14100"/>
          <ac:picMkLst>
            <pc:docMk/>
            <pc:sldMk cId="3957948007" sldId="260"/>
            <ac:picMk id="108" creationId="{0414DBF4-98D8-BFC7-7FBD-62BFFFE8F09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61666-1923-4BF1-821E-3934F1107920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1E903-68A9-4EC8-B3FB-0AC4EA485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53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57450" y="1241425"/>
            <a:ext cx="18827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93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86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624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723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459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79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73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502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53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052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54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F443A-9C2C-41BC-9F55-BC8AC4CD5373}" type="datetimeFigureOut">
              <a:rPr lang="en-GB" smtClean="0"/>
              <a:t>05/10/2025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431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517733" y="7591806"/>
            <a:ext cx="4266316" cy="441587"/>
          </a:xfrm>
          <a:prstGeom prst="rect">
            <a:avLst/>
          </a:prstGeom>
          <a:solidFill>
            <a:srgbClr val="67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559513" y="6264099"/>
            <a:ext cx="1967306" cy="157128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7B2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486733" y="4731075"/>
            <a:ext cx="1979330" cy="155522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A52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497180" y="6070088"/>
            <a:ext cx="3988841" cy="430893"/>
          </a:xfrm>
          <a:prstGeom prst="rect">
            <a:avLst/>
          </a:prstGeom>
          <a:solidFill>
            <a:srgbClr val="8D25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537418" y="4527396"/>
            <a:ext cx="3974162" cy="430312"/>
          </a:xfrm>
          <a:prstGeom prst="rect">
            <a:avLst/>
          </a:prstGeom>
          <a:solidFill>
            <a:srgbClr val="AF37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4478823" y="1440803"/>
            <a:ext cx="974232" cy="436506"/>
          </a:xfrm>
          <a:prstGeom prst="rect">
            <a:avLst/>
          </a:prstGeom>
          <a:solidFill>
            <a:srgbClr val="D08A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299" name="Block Arc 298">
            <a:extLst>
              <a:ext uri="{FF2B5EF4-FFF2-40B4-BE49-F238E27FC236}">
                <a16:creationId xmlns:a16="http://schemas.microsoft.com/office/drawing/2014/main" id="{E544DECD-E899-401B-BBD3-3DF1A76E09F8}"/>
              </a:ext>
            </a:extLst>
          </p:cNvPr>
          <p:cNvSpPr/>
          <p:nvPr/>
        </p:nvSpPr>
        <p:spPr>
          <a:xfrm rot="16200000">
            <a:off x="536759" y="9351403"/>
            <a:ext cx="1989230" cy="1576518"/>
          </a:xfrm>
          <a:prstGeom prst="blockArc">
            <a:avLst>
              <a:gd name="adj1" fmla="val 10794607"/>
              <a:gd name="adj2" fmla="val 156513"/>
              <a:gd name="adj3" fmla="val 28217"/>
            </a:avLst>
          </a:prstGeom>
          <a:solidFill>
            <a:srgbClr val="360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945C2C5F-E679-4DF9-8DC1-21AF6D2968E9}"/>
              </a:ext>
            </a:extLst>
          </p:cNvPr>
          <p:cNvSpPr/>
          <p:nvPr/>
        </p:nvSpPr>
        <p:spPr>
          <a:xfrm>
            <a:off x="1516331" y="10694191"/>
            <a:ext cx="4448432" cy="441748"/>
          </a:xfrm>
          <a:prstGeom prst="rect">
            <a:avLst/>
          </a:prstGeom>
          <a:solidFill>
            <a:srgbClr val="270A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302" name="Rectangle 301">
            <a:extLst>
              <a:ext uri="{FF2B5EF4-FFF2-40B4-BE49-F238E27FC236}">
                <a16:creationId xmlns:a16="http://schemas.microsoft.com/office/drawing/2014/main" id="{F289F366-7001-4F39-9D35-5CE31B390754}"/>
              </a:ext>
            </a:extLst>
          </p:cNvPr>
          <p:cNvSpPr/>
          <p:nvPr/>
        </p:nvSpPr>
        <p:spPr>
          <a:xfrm>
            <a:off x="1513400" y="9145773"/>
            <a:ext cx="4266316" cy="449856"/>
          </a:xfrm>
          <a:prstGeom prst="rect">
            <a:avLst/>
          </a:prstGeom>
          <a:solidFill>
            <a:srgbClr val="4B14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393" name="TextBox 392">
            <a:extLst>
              <a:ext uri="{FF2B5EF4-FFF2-40B4-BE49-F238E27FC236}">
                <a16:creationId xmlns:a16="http://schemas.microsoft.com/office/drawing/2014/main" id="{ED62A0F5-2126-46D7-AE3F-BA2B85D4B2C0}"/>
              </a:ext>
            </a:extLst>
          </p:cNvPr>
          <p:cNvSpPr txBox="1"/>
          <p:nvPr/>
        </p:nvSpPr>
        <p:spPr>
          <a:xfrm>
            <a:off x="1090624" y="6939315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148" name="Block Arc 147">
            <a:extLst>
              <a:ext uri="{FF2B5EF4-FFF2-40B4-BE49-F238E27FC236}">
                <a16:creationId xmlns:a16="http://schemas.microsoft.com/office/drawing/2014/main" id="{9C954A11-0D9B-461E-A122-3227CB42E4A0}"/>
              </a:ext>
            </a:extLst>
          </p:cNvPr>
          <p:cNvSpPr/>
          <p:nvPr/>
        </p:nvSpPr>
        <p:spPr>
          <a:xfrm rot="16200000">
            <a:off x="583455" y="3212357"/>
            <a:ext cx="1949528" cy="1541174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BB53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9BA5973A-14D7-4217-B314-1EA5FAC0D5DA}"/>
              </a:ext>
            </a:extLst>
          </p:cNvPr>
          <p:cNvSpPr/>
          <p:nvPr/>
        </p:nvSpPr>
        <p:spPr>
          <a:xfrm>
            <a:off x="1573423" y="3003358"/>
            <a:ext cx="3888545" cy="437452"/>
          </a:xfrm>
          <a:prstGeom prst="rect">
            <a:avLst/>
          </a:prstGeom>
          <a:solidFill>
            <a:srgbClr val="C267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70B3FAC2-5199-4AC1-8A1B-F61B7CA0703D}"/>
              </a:ext>
            </a:extLst>
          </p:cNvPr>
          <p:cNvSpPr txBox="1"/>
          <p:nvPr/>
        </p:nvSpPr>
        <p:spPr>
          <a:xfrm>
            <a:off x="1373052" y="3696172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241" name="Block Arc 240">
            <a:extLst>
              <a:ext uri="{FF2B5EF4-FFF2-40B4-BE49-F238E27FC236}">
                <a16:creationId xmlns:a16="http://schemas.microsoft.com/office/drawing/2014/main" id="{64AE3A98-D42F-4041-9CF0-3FA387A2498C}"/>
              </a:ext>
            </a:extLst>
          </p:cNvPr>
          <p:cNvSpPr/>
          <p:nvPr/>
        </p:nvSpPr>
        <p:spPr>
          <a:xfrm rot="5400000" flipH="1">
            <a:off x="4430799" y="1661195"/>
            <a:ext cx="1996004" cy="155522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80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27" name="Left Arrow 26"/>
          <p:cNvSpPr/>
          <p:nvPr/>
        </p:nvSpPr>
        <p:spPr>
          <a:xfrm>
            <a:off x="2277425" y="1212006"/>
            <a:ext cx="2225914" cy="889270"/>
          </a:xfrm>
          <a:prstGeom prst="leftArrow">
            <a:avLst/>
          </a:prstGeom>
          <a:solidFill>
            <a:srgbClr val="D597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70B3FAC2-5199-4AC1-8A1B-F61B7CA0703D}"/>
              </a:ext>
            </a:extLst>
          </p:cNvPr>
          <p:cNvSpPr txBox="1"/>
          <p:nvPr/>
        </p:nvSpPr>
        <p:spPr>
          <a:xfrm>
            <a:off x="3774072" y="2012517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28" name="TextBox 27"/>
          <p:cNvSpPr txBox="1"/>
          <p:nvPr/>
        </p:nvSpPr>
        <p:spPr>
          <a:xfrm>
            <a:off x="-94814" y="-135522"/>
            <a:ext cx="2450151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b="1" dirty="0"/>
              <a:t>The </a:t>
            </a:r>
            <a:endParaRPr lang="en-GB" sz="3200" b="1">
              <a:ea typeface="Calibri"/>
              <a:cs typeface="Calibri"/>
            </a:endParaRPr>
          </a:p>
          <a:p>
            <a:pPr algn="ctr"/>
            <a:r>
              <a:rPr lang="en-GB" sz="3200" b="1" dirty="0"/>
              <a:t>Music Learning Journey at ECC</a:t>
            </a:r>
            <a:endParaRPr lang="en-GB" sz="3200" b="1">
              <a:ea typeface="Calibri"/>
              <a:cs typeface="Calibri"/>
            </a:endParaRPr>
          </a:p>
        </p:txBody>
      </p:sp>
      <p:sp>
        <p:nvSpPr>
          <p:cNvPr id="155" name="Block Arc 154">
            <a:extLst>
              <a:ext uri="{FF2B5EF4-FFF2-40B4-BE49-F238E27FC236}">
                <a16:creationId xmlns:a16="http://schemas.microsoft.com/office/drawing/2014/main" id="{58AFB3EF-23D8-40E7-B4C5-D67DBE5A5640}"/>
              </a:ext>
            </a:extLst>
          </p:cNvPr>
          <p:cNvSpPr/>
          <p:nvPr/>
        </p:nvSpPr>
        <p:spPr>
          <a:xfrm rot="5400000" flipH="1">
            <a:off x="4755689" y="7776753"/>
            <a:ext cx="2003823" cy="1633927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5A18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8A5D71A-9856-4597-AAE6-15235F32FD4C}"/>
              </a:ext>
            </a:extLst>
          </p:cNvPr>
          <p:cNvGrpSpPr/>
          <p:nvPr/>
        </p:nvGrpSpPr>
        <p:grpSpPr>
          <a:xfrm>
            <a:off x="4970476" y="10548072"/>
            <a:ext cx="1728802" cy="746651"/>
            <a:chOff x="-1592629" y="1906493"/>
            <a:chExt cx="1728802" cy="74665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F64E67CE-643E-4EDB-B320-1276CA2EDAC6}"/>
                </a:ext>
              </a:extLst>
            </p:cNvPr>
            <p:cNvGrpSpPr/>
            <p:nvPr/>
          </p:nvGrpSpPr>
          <p:grpSpPr>
            <a:xfrm>
              <a:off x="-1592629" y="1906493"/>
              <a:ext cx="1728802" cy="746651"/>
              <a:chOff x="-2368309" y="2467989"/>
              <a:chExt cx="1728802" cy="746651"/>
            </a:xfrm>
          </p:grpSpPr>
          <p:sp>
            <p:nvSpPr>
              <p:cNvPr id="162" name="Oval 161">
                <a:extLst>
                  <a:ext uri="{FF2B5EF4-FFF2-40B4-BE49-F238E27FC236}">
                    <a16:creationId xmlns:a16="http://schemas.microsoft.com/office/drawing/2014/main" id="{EA6F75A5-727B-47A2-9944-1034BBDDD07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ABCE746-1767-43A6-962A-30F2D89FE07D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82B9A80-BE5D-49EE-92ED-CFD6898B4D98}"/>
                </a:ext>
              </a:extLst>
            </p:cNvPr>
            <p:cNvSpPr txBox="1"/>
            <p:nvPr/>
          </p:nvSpPr>
          <p:spPr>
            <a:xfrm>
              <a:off x="-1416609" y="2186233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7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BD7C0FD-D39C-4E27-A53B-05ADB671A1BA}"/>
              </a:ext>
            </a:extLst>
          </p:cNvPr>
          <p:cNvGrpSpPr/>
          <p:nvPr/>
        </p:nvGrpSpPr>
        <p:grpSpPr>
          <a:xfrm>
            <a:off x="2776579" y="8856450"/>
            <a:ext cx="1728802" cy="746651"/>
            <a:chOff x="-1601804" y="2897474"/>
            <a:chExt cx="1728802" cy="746651"/>
          </a:xfrm>
        </p:grpSpPr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040475AC-0F20-45DF-A185-B38E0F1C5DD6}"/>
                </a:ext>
              </a:extLst>
            </p:cNvPr>
            <p:cNvGrpSpPr/>
            <p:nvPr/>
          </p:nvGrpSpPr>
          <p:grpSpPr>
            <a:xfrm>
              <a:off x="-1601804" y="2897474"/>
              <a:ext cx="1728802" cy="746651"/>
              <a:chOff x="-2368309" y="2467989"/>
              <a:chExt cx="1728802" cy="746651"/>
            </a:xfrm>
          </p:grpSpPr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39335E7B-B508-43CE-8919-9624D17C4BF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5EF11B4-E3AD-4146-9213-8AE8C02D92C4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1EB318C7-5BFD-4F6F-8646-BFA313772F51}"/>
                </a:ext>
              </a:extLst>
            </p:cNvPr>
            <p:cNvSpPr txBox="1"/>
            <p:nvPr/>
          </p:nvSpPr>
          <p:spPr>
            <a:xfrm>
              <a:off x="-1425784" y="317721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12F3CEF-80C9-4CFE-B5D0-205093175730}"/>
              </a:ext>
            </a:extLst>
          </p:cNvPr>
          <p:cNvGrpSpPr/>
          <p:nvPr/>
        </p:nvGrpSpPr>
        <p:grpSpPr>
          <a:xfrm>
            <a:off x="1443247" y="7446047"/>
            <a:ext cx="1728802" cy="746651"/>
            <a:chOff x="-1628365" y="3921175"/>
            <a:chExt cx="1728802" cy="746651"/>
          </a:xfrm>
        </p:grpSpPr>
        <p:grpSp>
          <p:nvGrpSpPr>
            <p:cNvPr id="180" name="Group 179">
              <a:extLst>
                <a:ext uri="{FF2B5EF4-FFF2-40B4-BE49-F238E27FC236}">
                  <a16:creationId xmlns:a16="http://schemas.microsoft.com/office/drawing/2014/main" id="{835BBFFF-7DAF-443F-AD0F-EA0FFD99468F}"/>
                </a:ext>
              </a:extLst>
            </p:cNvPr>
            <p:cNvGrpSpPr/>
            <p:nvPr/>
          </p:nvGrpSpPr>
          <p:grpSpPr>
            <a:xfrm>
              <a:off x="-1628365" y="3921175"/>
              <a:ext cx="1728802" cy="746651"/>
              <a:chOff x="-2368309" y="2467989"/>
              <a:chExt cx="1728802" cy="746651"/>
            </a:xfrm>
          </p:grpSpPr>
          <p:sp>
            <p:nvSpPr>
              <p:cNvPr id="181" name="Oval 180">
                <a:extLst>
                  <a:ext uri="{FF2B5EF4-FFF2-40B4-BE49-F238E27FC236}">
                    <a16:creationId xmlns:a16="http://schemas.microsoft.com/office/drawing/2014/main" id="{1C743F71-AB4D-4246-B923-2FFB68ACB5FA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4D95C0B7-FEA4-4DFC-9C56-799D5B9FBFF7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2A0EDE37-DA22-408C-B906-605860D14761}"/>
                </a:ext>
              </a:extLst>
            </p:cNvPr>
            <p:cNvSpPr txBox="1"/>
            <p:nvPr/>
          </p:nvSpPr>
          <p:spPr>
            <a:xfrm>
              <a:off x="-1452345" y="4200915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9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4FCCFF-ECF5-4295-A44D-686943529DB1}"/>
              </a:ext>
            </a:extLst>
          </p:cNvPr>
          <p:cNvGrpSpPr/>
          <p:nvPr/>
        </p:nvGrpSpPr>
        <p:grpSpPr>
          <a:xfrm>
            <a:off x="4616750" y="5916738"/>
            <a:ext cx="1728802" cy="746651"/>
            <a:chOff x="-1656187" y="5029064"/>
            <a:chExt cx="1728802" cy="746651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B2262662-2102-4EFA-876A-D84D6B6BFB62}"/>
                </a:ext>
              </a:extLst>
            </p:cNvPr>
            <p:cNvGrpSpPr/>
            <p:nvPr/>
          </p:nvGrpSpPr>
          <p:grpSpPr>
            <a:xfrm>
              <a:off x="-1656187" y="5029064"/>
              <a:ext cx="1728802" cy="746651"/>
              <a:chOff x="-2368309" y="2467989"/>
              <a:chExt cx="1728802" cy="746651"/>
            </a:xfrm>
          </p:grpSpPr>
          <p:sp>
            <p:nvSpPr>
              <p:cNvPr id="185" name="Oval 184">
                <a:extLst>
                  <a:ext uri="{FF2B5EF4-FFF2-40B4-BE49-F238E27FC236}">
                    <a16:creationId xmlns:a16="http://schemas.microsoft.com/office/drawing/2014/main" id="{3EB7842C-ADB9-43B2-B62E-D5C74ED0DC2A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id="{36E39E07-D425-4554-BF04-3A6E377BE35C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5E1B24C3-754D-49CF-942C-C9F8B4B30206}"/>
                </a:ext>
              </a:extLst>
            </p:cNvPr>
            <p:cNvSpPr txBox="1"/>
            <p:nvPr/>
          </p:nvSpPr>
          <p:spPr>
            <a:xfrm>
              <a:off x="-1518501" y="5305795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10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00B07E2-39DF-49E7-A71D-F068F08DA8F2}"/>
              </a:ext>
            </a:extLst>
          </p:cNvPr>
          <p:cNvGrpSpPr/>
          <p:nvPr/>
        </p:nvGrpSpPr>
        <p:grpSpPr>
          <a:xfrm>
            <a:off x="1714193" y="2858382"/>
            <a:ext cx="1728802" cy="746651"/>
            <a:chOff x="-1628365" y="6136953"/>
            <a:chExt cx="1728802" cy="746651"/>
          </a:xfrm>
        </p:grpSpPr>
        <p:grpSp>
          <p:nvGrpSpPr>
            <p:cNvPr id="188" name="Group 187">
              <a:extLst>
                <a:ext uri="{FF2B5EF4-FFF2-40B4-BE49-F238E27FC236}">
                  <a16:creationId xmlns:a16="http://schemas.microsoft.com/office/drawing/2014/main" id="{0AF9B7DD-AF36-40CF-8249-CA0FF2E38FEB}"/>
                </a:ext>
              </a:extLst>
            </p:cNvPr>
            <p:cNvGrpSpPr/>
            <p:nvPr/>
          </p:nvGrpSpPr>
          <p:grpSpPr>
            <a:xfrm>
              <a:off x="-1628365" y="6136953"/>
              <a:ext cx="1728802" cy="746651"/>
              <a:chOff x="-2368309" y="2467989"/>
              <a:chExt cx="1728802" cy="746651"/>
            </a:xfrm>
          </p:grpSpPr>
          <p:sp>
            <p:nvSpPr>
              <p:cNvPr id="189" name="Oval 188">
                <a:extLst>
                  <a:ext uri="{FF2B5EF4-FFF2-40B4-BE49-F238E27FC236}">
                    <a16:creationId xmlns:a16="http://schemas.microsoft.com/office/drawing/2014/main" id="{03DF7D62-0B37-49EB-991C-8C7183B6D9C4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38034023-9EB0-4F2E-95B4-907BDCBAEC83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4067E40B-C985-46E9-8D37-F3567B0B1C92}"/>
                </a:ext>
              </a:extLst>
            </p:cNvPr>
            <p:cNvSpPr txBox="1"/>
            <p:nvPr/>
          </p:nvSpPr>
          <p:spPr>
            <a:xfrm>
              <a:off x="-1511522" y="640877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11</a:t>
              </a:r>
            </a:p>
          </p:txBody>
        </p:sp>
      </p:grpSp>
      <p:pic>
        <p:nvPicPr>
          <p:cNvPr id="91" name="Picture 90" descr="A group of colorful squares with white text&#10;&#10;AI-generated content may be incorrect.">
            <a:extLst>
              <a:ext uri="{FF2B5EF4-FFF2-40B4-BE49-F238E27FC236}">
                <a16:creationId xmlns:a16="http://schemas.microsoft.com/office/drawing/2014/main" id="{AC6F9ACF-3B08-6201-50FC-85628E71F4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746" y="10570982"/>
            <a:ext cx="1172994" cy="749677"/>
          </a:xfrm>
          <a:prstGeom prst="ellipse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97308D50-73BD-B0CE-E1ED-083A3F9EFA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692" y="4396138"/>
            <a:ext cx="1263343" cy="752888"/>
          </a:xfrm>
          <a:prstGeom prst="ellipse">
            <a:avLst/>
          </a:prstGeom>
        </p:spPr>
      </p:pic>
      <p:pic>
        <p:nvPicPr>
          <p:cNvPr id="94" name="Picture 93" descr="A microphone and notes&#10;&#10;AI-generated content may be incorrect.">
            <a:extLst>
              <a:ext uri="{FF2B5EF4-FFF2-40B4-BE49-F238E27FC236}">
                <a16:creationId xmlns:a16="http://schemas.microsoft.com/office/drawing/2014/main" id="{D9711015-B422-048F-A7EF-59ACF89963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3454" y="4744037"/>
            <a:ext cx="1057599" cy="979461"/>
          </a:xfrm>
          <a:prstGeom prst="ellipse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8BB42D4F-4FC8-2B32-D6AB-DB6CE63CE5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0214" y="1801975"/>
            <a:ext cx="1027968" cy="738554"/>
          </a:xfrm>
          <a:prstGeom prst="ellipse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1A04FD5-A676-AD33-E4DF-55A8377226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36179" y="8864625"/>
            <a:ext cx="1148345" cy="1125673"/>
          </a:xfrm>
          <a:prstGeom prst="ellipse">
            <a:avLst/>
          </a:prstGeom>
        </p:spPr>
      </p:pic>
      <p:pic>
        <p:nvPicPr>
          <p:cNvPr id="98" name="Picture 97" descr="A person with a red scarf&#10;&#10;AI-generated content may be incorrect.">
            <a:extLst>
              <a:ext uri="{FF2B5EF4-FFF2-40B4-BE49-F238E27FC236}">
                <a16:creationId xmlns:a16="http://schemas.microsoft.com/office/drawing/2014/main" id="{1CCFE8D0-7973-D1F0-47B2-2D2ACBFDC3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2621" y="8948360"/>
            <a:ext cx="960286" cy="1091106"/>
          </a:xfrm>
          <a:prstGeom prst="ellipse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D2CA58EA-7D26-556D-E2F0-79B17BC3B2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6398" y="2716048"/>
            <a:ext cx="1074535" cy="790658"/>
          </a:xfrm>
          <a:prstGeom prst="ellipse">
            <a:avLst/>
          </a:prstGeom>
        </p:spPr>
      </p:pic>
      <p:pic>
        <p:nvPicPr>
          <p:cNvPr id="100" name="Picture 99" descr="A group of people playing drums&#10;&#10;AI-generated content may be incorrect.">
            <a:extLst>
              <a:ext uri="{FF2B5EF4-FFF2-40B4-BE49-F238E27FC236}">
                <a16:creationId xmlns:a16="http://schemas.microsoft.com/office/drawing/2014/main" id="{D3895DF1-301C-BD1A-CF92-A150DA9D0D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39377" y="7279564"/>
            <a:ext cx="1117888" cy="1012719"/>
          </a:xfrm>
          <a:prstGeom prst="ellipse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3B536FF6-EEBB-C6DE-E1D7-E3EA746CF2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1238" y="6697660"/>
            <a:ext cx="822810" cy="953220"/>
          </a:xfrm>
          <a:prstGeom prst="ellipse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6437D920-0982-222C-4432-080707EB250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91779" y="5963932"/>
            <a:ext cx="1104972" cy="769243"/>
          </a:xfrm>
          <a:prstGeom prst="ellipse">
            <a:avLst/>
          </a:prstGeom>
        </p:spPr>
      </p:pic>
      <p:pic>
        <p:nvPicPr>
          <p:cNvPr id="105" name="Picture 104" descr="A cassette tape drawing on paper&#10;&#10;AI-generated content may be incorrect.">
            <a:extLst>
              <a:ext uri="{FF2B5EF4-FFF2-40B4-BE49-F238E27FC236}">
                <a16:creationId xmlns:a16="http://schemas.microsoft.com/office/drawing/2014/main" id="{FD7F7424-556D-1160-06B1-FBD3F8D1262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43999" y="7270594"/>
            <a:ext cx="1089188" cy="1020459"/>
          </a:xfrm>
          <a:prstGeom prst="ellipse">
            <a:avLst/>
          </a:prstGeom>
        </p:spPr>
      </p:pic>
      <p:pic>
        <p:nvPicPr>
          <p:cNvPr id="106" name="Picture 105" descr="A close-up of music notes&#10;&#10;AI-generated content may be incorrect.">
            <a:extLst>
              <a:ext uri="{FF2B5EF4-FFF2-40B4-BE49-F238E27FC236}">
                <a16:creationId xmlns:a16="http://schemas.microsoft.com/office/drawing/2014/main" id="{31C1947A-B1B3-3B85-08E5-ACF33713BB2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30559" y="5944271"/>
            <a:ext cx="1097798" cy="780081"/>
          </a:xfrm>
          <a:prstGeom prst="ellipse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52D26B3F-06EC-0BE5-FBA7-33646EC338D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8177" y="3503017"/>
            <a:ext cx="1110714" cy="766357"/>
          </a:xfrm>
          <a:prstGeom prst="ellipse">
            <a:avLst/>
          </a:prstGeom>
        </p:spPr>
      </p:pic>
      <p:pic>
        <p:nvPicPr>
          <p:cNvPr id="108" name="Picture 107" descr="A person in a red and gold outfit&#10;&#10;AI-generated content may be incorrect.">
            <a:extLst>
              <a:ext uri="{FF2B5EF4-FFF2-40B4-BE49-F238E27FC236}">
                <a16:creationId xmlns:a16="http://schemas.microsoft.com/office/drawing/2014/main" id="{0414DBF4-98D8-BFC7-7FBD-62BFFFE8F09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4824" y="10392715"/>
            <a:ext cx="1141224" cy="920535"/>
          </a:xfrm>
          <a:prstGeom prst="ellipse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063A61E5-C7DA-5AFA-3C55-C18E3C72EC90}"/>
              </a:ext>
            </a:extLst>
          </p:cNvPr>
          <p:cNvSpPr txBox="1"/>
          <p:nvPr/>
        </p:nvSpPr>
        <p:spPr>
          <a:xfrm>
            <a:off x="517005" y="11301047"/>
            <a:ext cx="2855786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7 Term 2: Orchestra, singing, improvisation, Carmen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F56392AB-5FD4-4073-D3F1-A4111EB25875}"/>
              </a:ext>
            </a:extLst>
          </p:cNvPr>
          <p:cNvSpPr txBox="1"/>
          <p:nvPr/>
        </p:nvSpPr>
        <p:spPr>
          <a:xfrm>
            <a:off x="3514780" y="11301045"/>
            <a:ext cx="215836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7 Term 1: Notation, musical elements, Swan Lake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EA8EE600-D8C0-86ED-B1F7-8BA569D6A51D}"/>
              </a:ext>
            </a:extLst>
          </p:cNvPr>
          <p:cNvSpPr txBox="1"/>
          <p:nvPr/>
        </p:nvSpPr>
        <p:spPr>
          <a:xfrm>
            <a:off x="1994223" y="9607713"/>
            <a:ext cx="215836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7 Term 3: Performing, Beethoven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BB5ECF12-DD4E-B840-1019-3F1584EE69E3}"/>
              </a:ext>
            </a:extLst>
          </p:cNvPr>
          <p:cNvSpPr txBox="1"/>
          <p:nvPr/>
        </p:nvSpPr>
        <p:spPr>
          <a:xfrm>
            <a:off x="5038204" y="9592501"/>
            <a:ext cx="1874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8 Term 1: HipHop arrangement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F07BA5-A0EC-CD6D-FADD-070D4F245897}"/>
              </a:ext>
            </a:extLst>
          </p:cNvPr>
          <p:cNvSpPr txBox="1"/>
          <p:nvPr/>
        </p:nvSpPr>
        <p:spPr>
          <a:xfrm>
            <a:off x="4056645" y="8029755"/>
            <a:ext cx="1874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8 Term 2: Rhythms of the world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8F421F-5648-F168-BE35-4DD1F937A5B2}"/>
              </a:ext>
            </a:extLst>
          </p:cNvPr>
          <p:cNvSpPr txBox="1"/>
          <p:nvPr/>
        </p:nvSpPr>
        <p:spPr>
          <a:xfrm>
            <a:off x="1886881" y="8210569"/>
            <a:ext cx="222294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8 Term 3: Reggae, composing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CCE331-43A3-7E74-6519-EE5E277A0619}"/>
              </a:ext>
            </a:extLst>
          </p:cNvPr>
          <p:cNvSpPr txBox="1"/>
          <p:nvPr/>
        </p:nvSpPr>
        <p:spPr>
          <a:xfrm>
            <a:off x="-37493" y="7784365"/>
            <a:ext cx="1486771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9 Term 1: Development of Pop, class performance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AEE1DD-F1C7-B1A2-34C9-592EE1FA65BD}"/>
              </a:ext>
            </a:extLst>
          </p:cNvPr>
          <p:cNvSpPr txBox="1"/>
          <p:nvPr/>
        </p:nvSpPr>
        <p:spPr>
          <a:xfrm>
            <a:off x="272471" y="4968838"/>
            <a:ext cx="1719246" cy="122615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9 Term 2: Film music, foley sound, composing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31F86D-30A2-04F8-7FF7-220C5150295F}"/>
              </a:ext>
            </a:extLst>
          </p:cNvPr>
          <p:cNvSpPr txBox="1"/>
          <p:nvPr/>
        </p:nvSpPr>
        <p:spPr>
          <a:xfrm>
            <a:off x="2209761" y="5317550"/>
            <a:ext cx="257165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9 Term 3: Music you should know, performing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239AB6-97F9-603C-FF91-51BE836D02BB}"/>
              </a:ext>
            </a:extLst>
          </p:cNvPr>
          <p:cNvSpPr txBox="1"/>
          <p:nvPr/>
        </p:nvSpPr>
        <p:spPr>
          <a:xfrm>
            <a:off x="4749694" y="3378274"/>
            <a:ext cx="227857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10 Term 1: Performing, developing ensemble skills, set works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402663-8A97-3065-5038-40B976D79F90}"/>
              </a:ext>
            </a:extLst>
          </p:cNvPr>
          <p:cNvSpPr txBox="1"/>
          <p:nvPr/>
        </p:nvSpPr>
        <p:spPr>
          <a:xfrm>
            <a:off x="2356000" y="3435101"/>
            <a:ext cx="258337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10 Term 2: Music Theory, keys, scales and chords, composing 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99B53FC-3575-31F6-F956-1B7299D6CDF4}"/>
              </a:ext>
            </a:extLst>
          </p:cNvPr>
          <p:cNvSpPr txBox="1"/>
          <p:nvPr/>
        </p:nvSpPr>
        <p:spPr>
          <a:xfrm>
            <a:off x="-98891" y="2170797"/>
            <a:ext cx="2055836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10 Term 3: Rhythms of the world, conventions of pop 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0E1A79-0909-E45F-8AB6-88F6F09E0ECA}"/>
              </a:ext>
            </a:extLst>
          </p:cNvPr>
          <p:cNvSpPr txBox="1"/>
          <p:nvPr/>
        </p:nvSpPr>
        <p:spPr>
          <a:xfrm>
            <a:off x="2368320" y="2166426"/>
            <a:ext cx="257165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11 Term 1: Film Music, Concerto through time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5A69BA-5428-0E34-C570-07D2888D18A8}"/>
              </a:ext>
            </a:extLst>
          </p:cNvPr>
          <p:cNvSpPr txBox="1"/>
          <p:nvPr/>
        </p:nvSpPr>
        <p:spPr>
          <a:xfrm>
            <a:off x="4744727" y="820854"/>
            <a:ext cx="257165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11 Term 2: Revision and exam practice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93F19F-8137-5A48-2B60-84E4EFA94C93}"/>
              </a:ext>
            </a:extLst>
          </p:cNvPr>
          <p:cNvSpPr txBox="1"/>
          <p:nvPr/>
        </p:nvSpPr>
        <p:spPr>
          <a:xfrm>
            <a:off x="2493894" y="564736"/>
            <a:ext cx="257165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Yr 11 Term 3: Set works revision</a:t>
            </a:r>
            <a:endParaRPr lang="en-GB" dirty="0">
              <a:ea typeface="Calibri"/>
              <a:cs typeface="Calibri"/>
            </a:endParaRPr>
          </a:p>
        </p:txBody>
      </p:sp>
      <p:pic>
        <p:nvPicPr>
          <p:cNvPr id="18" name="Picture 17" descr="Download Free Revision Icons in PNG &amp; SVG">
            <a:extLst>
              <a:ext uri="{FF2B5EF4-FFF2-40B4-BE49-F238E27FC236}">
                <a16:creationId xmlns:a16="http://schemas.microsoft.com/office/drawing/2014/main" id="{0566ABB1-8762-84B6-EE67-6EC0D59F445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100753" y="1207476"/>
            <a:ext cx="973016" cy="96129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57948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0D6B5E8737DE4593CDAF636151663B" ma:contentTypeVersion="17" ma:contentTypeDescription="Create a new document." ma:contentTypeScope="" ma:versionID="837bab37fd160d7b50463c9c73ba5673">
  <xsd:schema xmlns:xsd="http://www.w3.org/2001/XMLSchema" xmlns:xs="http://www.w3.org/2001/XMLSchema" xmlns:p="http://schemas.microsoft.com/office/2006/metadata/properties" xmlns:ns2="4713b1fe-f74b-4eb6-b9df-a619dfcddc30" xmlns:ns3="3424b063-ce2d-4898-a49f-50bf0e8825fe" targetNamespace="http://schemas.microsoft.com/office/2006/metadata/properties" ma:root="true" ma:fieldsID="2c0e180f5440e913ffa4128fd47a2cff" ns2:_="" ns3:_="">
    <xsd:import namespace="4713b1fe-f74b-4eb6-b9df-a619dfcddc30"/>
    <xsd:import namespace="3424b063-ce2d-4898-a49f-50bf0e8825f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3b1fe-f74b-4eb6-b9df-a619dfcddc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5a38eb6-f7f9-4cd2-a103-8474662720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24b063-ce2d-4898-a49f-50bf0e8825f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e0e65f1f-d06a-44db-9399-a68acddf7698}" ma:internalName="TaxCatchAll" ma:showField="CatchAllData" ma:web="3424b063-ce2d-4898-a49f-50bf0e8825f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424b063-ce2d-4898-a49f-50bf0e8825fe">
      <UserInfo>
        <DisplayName/>
        <AccountId xsi:nil="true"/>
        <AccountType/>
      </UserInfo>
    </SharedWithUsers>
    <lcf76f155ced4ddcb4097134ff3c332f xmlns="4713b1fe-f74b-4eb6-b9df-a619dfcddc30">
      <Terms xmlns="http://schemas.microsoft.com/office/infopath/2007/PartnerControls"/>
    </lcf76f155ced4ddcb4097134ff3c332f>
    <TaxCatchAll xmlns="3424b063-ce2d-4898-a49f-50bf0e8825f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DB06EC-2F38-4052-A5C6-0AE65379E418}"/>
</file>

<file path=customXml/itemProps2.xml><?xml version="1.0" encoding="utf-8"?>
<ds:datastoreItem xmlns:ds="http://schemas.openxmlformats.org/officeDocument/2006/customXml" ds:itemID="{14F7BDA5-392C-42AC-947A-7BC57669C61B}">
  <ds:schemaRefs>
    <ds:schemaRef ds:uri="http://purl.org/dc/elements/1.1/"/>
    <ds:schemaRef ds:uri="http://schemas.microsoft.com/office/2006/metadata/properties"/>
    <ds:schemaRef ds:uri="4713b1fe-f74b-4eb6-b9df-a619dfcddc30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3424b063-ce2d-4898-a49f-50bf0e8825fe"/>
    <ds:schemaRef ds:uri="http://schemas.microsoft.com/office/infopath/2007/PartnerControls"/>
    <ds:schemaRef ds:uri="http://purl.org/dc/terms/"/>
    <ds:schemaRef ds:uri="83f2f100-f848-442f-ba95-a3817965427d"/>
    <ds:schemaRef ds:uri="716e1675-06dd-40d6-8963-57111c324057"/>
  </ds:schemaRefs>
</ds:datastoreItem>
</file>

<file path=customXml/itemProps3.xml><?xml version="1.0" encoding="utf-8"?>
<ds:datastoreItem xmlns:ds="http://schemas.openxmlformats.org/officeDocument/2006/customXml" ds:itemID="{A79B25A8-FD08-4051-98F7-5623A20F8F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76</Words>
  <Application>Microsoft Office PowerPoint</Application>
  <PresentationFormat>Widescreen</PresentationFormat>
  <Paragraphs>32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Hamblin</dc:creator>
  <cp:lastModifiedBy>Lisa Malton</cp:lastModifiedBy>
  <cp:revision>262</cp:revision>
  <dcterms:created xsi:type="dcterms:W3CDTF">2025-07-01T07:06:45Z</dcterms:created>
  <dcterms:modified xsi:type="dcterms:W3CDTF">2025-10-05T16:42:39Z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0x010100080D6B5E8737DE4593CDAF636151663B</vt:lpwstr>
  </property>
  <property fmtid="{D5CDD505-2E9C-101B-9397-08002B2CF9AE}" pid="3" name="MediaServiceImageTags">
    <vt:lpwstr/>
  </property>
  <property fmtid="{D5CDD505-2E9C-101B-9397-08002B2CF9AE}" pid="4" name="Order">
    <vt:r8>1860200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</Properties>
</file>