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6"/>
  </p:notesMasterIdLst>
  <p:sldIdLst>
    <p:sldId id="260" r:id="rId5"/>
  </p:sldIdLst>
  <p:sldSz cx="6858000" cy="12192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DB2F7"/>
    <a:srgbClr val="5A186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687DEBA-59C1-400A-932E-4777EF9CEA90}" v="104" dt="2025-10-15T10:06:22.512"/>
    <p1510:client id="{D3555A6B-6AAB-4F60-884E-3EA023160820}" v="1253" dt="2025-10-14T13:40:29.38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37" d="100"/>
          <a:sy n="37" d="100"/>
        </p:scale>
        <p:origin x="2408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rah Browne" userId="S::sarah.browne@exmouthcollege.devon.sch.uk::432fba0a-bad6-476f-949d-35749b7457ff" providerId="AD" clId="Web-{79D55831-1FC0-46E2-90F9-ACE51D7171AD}"/>
    <pc:docChg chg="modSld">
      <pc:chgData name="Sarah Browne" userId="S::sarah.browne@exmouthcollege.devon.sch.uk::432fba0a-bad6-476f-949d-35749b7457ff" providerId="AD" clId="Web-{79D55831-1FC0-46E2-90F9-ACE51D7171AD}" dt="2025-09-16T14:10:41.447" v="402" actId="1076"/>
      <pc:docMkLst>
        <pc:docMk/>
      </pc:docMkLst>
      <pc:sldChg chg="addSp delSp modSp">
        <pc:chgData name="Sarah Browne" userId="S::sarah.browne@exmouthcollege.devon.sch.uk::432fba0a-bad6-476f-949d-35749b7457ff" providerId="AD" clId="Web-{79D55831-1FC0-46E2-90F9-ACE51D7171AD}" dt="2025-09-16T14:10:41.447" v="402" actId="1076"/>
        <pc:sldMkLst>
          <pc:docMk/>
          <pc:sldMk cId="3957948007" sldId="260"/>
        </pc:sldMkLst>
        <pc:spChg chg="add mod">
          <ac:chgData name="Sarah Browne" userId="S::sarah.browne@exmouthcollege.devon.sch.uk::432fba0a-bad6-476f-949d-35749b7457ff" providerId="AD" clId="Web-{79D55831-1FC0-46E2-90F9-ACE51D7171AD}" dt="2025-09-16T13:45:46.898" v="5" actId="1076"/>
          <ac:spMkLst>
            <pc:docMk/>
            <pc:sldMk cId="3957948007" sldId="260"/>
            <ac:spMk id="2" creationId="{23261DFF-72F4-124D-0E94-7A43F3F096AE}"/>
          </ac:spMkLst>
        </pc:spChg>
        <pc:spChg chg="add mod">
          <ac:chgData name="Sarah Browne" userId="S::sarah.browne@exmouthcollege.devon.sch.uk::432fba0a-bad6-476f-949d-35749b7457ff" providerId="AD" clId="Web-{79D55831-1FC0-46E2-90F9-ACE51D7171AD}" dt="2025-09-16T13:46:24.758" v="23" actId="20577"/>
          <ac:spMkLst>
            <pc:docMk/>
            <pc:sldMk cId="3957948007" sldId="260"/>
            <ac:spMk id="3" creationId="{862C1F20-A37E-01E2-BB7A-B5BE389E50FE}"/>
          </ac:spMkLst>
        </pc:spChg>
        <pc:spChg chg="add mod">
          <ac:chgData name="Sarah Browne" userId="S::sarah.browne@exmouthcollege.devon.sch.uk::432fba0a-bad6-476f-949d-35749b7457ff" providerId="AD" clId="Web-{79D55831-1FC0-46E2-90F9-ACE51D7171AD}" dt="2025-09-16T13:46:54.258" v="26" actId="1076"/>
          <ac:spMkLst>
            <pc:docMk/>
            <pc:sldMk cId="3957948007" sldId="260"/>
            <ac:spMk id="6" creationId="{0D484520-5C05-D5BD-2EEE-42EFAAEB1B9C}"/>
          </ac:spMkLst>
        </pc:spChg>
        <pc:spChg chg="add mod">
          <ac:chgData name="Sarah Browne" userId="S::sarah.browne@exmouthcollege.devon.sch.uk::432fba0a-bad6-476f-949d-35749b7457ff" providerId="AD" clId="Web-{79D55831-1FC0-46E2-90F9-ACE51D7171AD}" dt="2025-09-16T13:46:54.290" v="27" actId="1076"/>
          <ac:spMkLst>
            <pc:docMk/>
            <pc:sldMk cId="3957948007" sldId="260"/>
            <ac:spMk id="8" creationId="{D29F8D7F-1C03-8153-8B58-0D9527BCFFE4}"/>
          </ac:spMkLst>
        </pc:spChg>
        <pc:spChg chg="add mod">
          <ac:chgData name="Sarah Browne" userId="S::sarah.browne@exmouthcollege.devon.sch.uk::432fba0a-bad6-476f-949d-35749b7457ff" providerId="AD" clId="Web-{79D55831-1FC0-46E2-90F9-ACE51D7171AD}" dt="2025-09-16T13:53:32.518" v="103" actId="1076"/>
          <ac:spMkLst>
            <pc:docMk/>
            <pc:sldMk cId="3957948007" sldId="260"/>
            <ac:spMk id="11" creationId="{FDA07E86-5E4A-5A7E-8F15-7BC2DE46A8B7}"/>
          </ac:spMkLst>
        </pc:spChg>
        <pc:spChg chg="add mod">
          <ac:chgData name="Sarah Browne" userId="S::sarah.browne@exmouthcollege.devon.sch.uk::432fba0a-bad6-476f-949d-35749b7457ff" providerId="AD" clId="Web-{79D55831-1FC0-46E2-90F9-ACE51D7171AD}" dt="2025-09-16T13:53:37.252" v="104" actId="1076"/>
          <ac:spMkLst>
            <pc:docMk/>
            <pc:sldMk cId="3957948007" sldId="260"/>
            <ac:spMk id="12" creationId="{654F7284-C824-9A56-3BAB-946034CEF965}"/>
          </ac:spMkLst>
        </pc:spChg>
        <pc:spChg chg="add mod">
          <ac:chgData name="Sarah Browne" userId="S::sarah.browne@exmouthcollege.devon.sch.uk::432fba0a-bad6-476f-949d-35749b7457ff" providerId="AD" clId="Web-{79D55831-1FC0-46E2-90F9-ACE51D7171AD}" dt="2025-09-16T13:54:36.848" v="114" actId="1076"/>
          <ac:spMkLst>
            <pc:docMk/>
            <pc:sldMk cId="3957948007" sldId="260"/>
            <ac:spMk id="13" creationId="{F9910B2D-110D-20C8-8D5C-6EE2DEAE1D14}"/>
          </ac:spMkLst>
        </pc:spChg>
        <pc:spChg chg="add mod">
          <ac:chgData name="Sarah Browne" userId="S::sarah.browne@exmouthcollege.devon.sch.uk::432fba0a-bad6-476f-949d-35749b7457ff" providerId="AD" clId="Web-{79D55831-1FC0-46E2-90F9-ACE51D7171AD}" dt="2025-09-16T13:54:41.552" v="115" actId="1076"/>
          <ac:spMkLst>
            <pc:docMk/>
            <pc:sldMk cId="3957948007" sldId="260"/>
            <ac:spMk id="14" creationId="{E9F915C5-AD26-F96B-5668-D7974E695426}"/>
          </ac:spMkLst>
        </pc:spChg>
        <pc:spChg chg="add mod">
          <ac:chgData name="Sarah Browne" userId="S::sarah.browne@exmouthcollege.devon.sch.uk::432fba0a-bad6-476f-949d-35749b7457ff" providerId="AD" clId="Web-{79D55831-1FC0-46E2-90F9-ACE51D7171AD}" dt="2025-09-16T13:53:47.222" v="107" actId="1076"/>
          <ac:spMkLst>
            <pc:docMk/>
            <pc:sldMk cId="3957948007" sldId="260"/>
            <ac:spMk id="15" creationId="{B58E0253-13F6-0E22-EEE8-9329284B15B4}"/>
          </ac:spMkLst>
        </pc:spChg>
        <pc:spChg chg="add mod">
          <ac:chgData name="Sarah Browne" userId="S::sarah.browne@exmouthcollege.devon.sch.uk::432fba0a-bad6-476f-949d-35749b7457ff" providerId="AD" clId="Web-{79D55831-1FC0-46E2-90F9-ACE51D7171AD}" dt="2025-09-16T13:53:50.300" v="108" actId="1076"/>
          <ac:spMkLst>
            <pc:docMk/>
            <pc:sldMk cId="3957948007" sldId="260"/>
            <ac:spMk id="16" creationId="{27BA5A9C-63F5-2878-D39E-0D8A204E7155}"/>
          </ac:spMkLst>
        </pc:spChg>
        <pc:spChg chg="add mod">
          <ac:chgData name="Sarah Browne" userId="S::sarah.browne@exmouthcollege.devon.sch.uk::432fba0a-bad6-476f-949d-35749b7457ff" providerId="AD" clId="Web-{79D55831-1FC0-46E2-90F9-ACE51D7171AD}" dt="2025-09-16T13:53:41.128" v="105" actId="1076"/>
          <ac:spMkLst>
            <pc:docMk/>
            <pc:sldMk cId="3957948007" sldId="260"/>
            <ac:spMk id="17" creationId="{7F47E3AD-7592-94CA-F583-5ED3CF0732D3}"/>
          </ac:spMkLst>
        </pc:spChg>
        <pc:spChg chg="add mod">
          <ac:chgData name="Sarah Browne" userId="S::sarah.browne@exmouthcollege.devon.sch.uk::432fba0a-bad6-476f-949d-35749b7457ff" providerId="AD" clId="Web-{79D55831-1FC0-46E2-90F9-ACE51D7171AD}" dt="2025-09-16T13:53:45.003" v="106" actId="1076"/>
          <ac:spMkLst>
            <pc:docMk/>
            <pc:sldMk cId="3957948007" sldId="260"/>
            <ac:spMk id="18" creationId="{4C5BBF17-F8A9-E631-34CD-E7E769B96083}"/>
          </ac:spMkLst>
        </pc:spChg>
        <pc:spChg chg="add mod">
          <ac:chgData name="Sarah Browne" userId="S::sarah.browne@exmouthcollege.devon.sch.uk::432fba0a-bad6-476f-949d-35749b7457ff" providerId="AD" clId="Web-{79D55831-1FC0-46E2-90F9-ACE51D7171AD}" dt="2025-09-16T13:54:30.864" v="112" actId="1076"/>
          <ac:spMkLst>
            <pc:docMk/>
            <pc:sldMk cId="3957948007" sldId="260"/>
            <ac:spMk id="19" creationId="{C740FD3B-648A-7DC4-90EA-24D0EF7FB081}"/>
          </ac:spMkLst>
        </pc:spChg>
        <pc:spChg chg="add mod">
          <ac:chgData name="Sarah Browne" userId="S::sarah.browne@exmouthcollege.devon.sch.uk::432fba0a-bad6-476f-949d-35749b7457ff" providerId="AD" clId="Web-{79D55831-1FC0-46E2-90F9-ACE51D7171AD}" dt="2025-09-16T13:54:34.036" v="113" actId="1076"/>
          <ac:spMkLst>
            <pc:docMk/>
            <pc:sldMk cId="3957948007" sldId="260"/>
            <ac:spMk id="21" creationId="{4F3BE0C3-542E-6B8A-9B83-DD4F9715C192}"/>
          </ac:spMkLst>
        </pc:spChg>
        <pc:spChg chg="add mod">
          <ac:chgData name="Sarah Browne" userId="S::sarah.browne@exmouthcollege.devon.sch.uk::432fba0a-bad6-476f-949d-35749b7457ff" providerId="AD" clId="Web-{79D55831-1FC0-46E2-90F9-ACE51D7171AD}" dt="2025-09-16T14:00:24.497" v="249" actId="20577"/>
          <ac:spMkLst>
            <pc:docMk/>
            <pc:sldMk cId="3957948007" sldId="260"/>
            <ac:spMk id="23" creationId="{451FC946-1ABF-C69F-FAA9-FDC0D6302F3B}"/>
          </ac:spMkLst>
        </pc:spChg>
        <pc:spChg chg="add mod">
          <ac:chgData name="Sarah Browne" userId="S::sarah.browne@exmouthcollege.devon.sch.uk::432fba0a-bad6-476f-949d-35749b7457ff" providerId="AD" clId="Web-{79D55831-1FC0-46E2-90F9-ACE51D7171AD}" dt="2025-09-16T13:59:12.277" v="221" actId="1076"/>
          <ac:spMkLst>
            <pc:docMk/>
            <pc:sldMk cId="3957948007" sldId="260"/>
            <ac:spMk id="25" creationId="{CD62F6AB-56C2-A3F2-BFD0-B4E31E17A4D6}"/>
          </ac:spMkLst>
        </pc:spChg>
        <pc:spChg chg="add mod">
          <ac:chgData name="Sarah Browne" userId="S::sarah.browne@exmouthcollege.devon.sch.uk::432fba0a-bad6-476f-949d-35749b7457ff" providerId="AD" clId="Web-{79D55831-1FC0-46E2-90F9-ACE51D7171AD}" dt="2025-09-16T13:59:11.965" v="220" actId="1076"/>
          <ac:spMkLst>
            <pc:docMk/>
            <pc:sldMk cId="3957948007" sldId="260"/>
            <ac:spMk id="26" creationId="{157DB6A6-13EA-E707-966B-0A3B660E4EBE}"/>
          </ac:spMkLst>
        </pc:spChg>
        <pc:spChg chg="add mod">
          <ac:chgData name="Sarah Browne" userId="S::sarah.browne@exmouthcollege.devon.sch.uk::432fba0a-bad6-476f-949d-35749b7457ff" providerId="AD" clId="Web-{79D55831-1FC0-46E2-90F9-ACE51D7171AD}" dt="2025-09-16T13:57:24.275" v="175" actId="1076"/>
          <ac:spMkLst>
            <pc:docMk/>
            <pc:sldMk cId="3957948007" sldId="260"/>
            <ac:spMk id="29" creationId="{23C2C209-946E-27A5-A881-61595D56B150}"/>
          </ac:spMkLst>
        </pc:spChg>
        <pc:spChg chg="add mod">
          <ac:chgData name="Sarah Browne" userId="S::sarah.browne@exmouthcollege.devon.sch.uk::432fba0a-bad6-476f-949d-35749b7457ff" providerId="AD" clId="Web-{79D55831-1FC0-46E2-90F9-ACE51D7171AD}" dt="2025-09-16T13:57:41.322" v="185" actId="1076"/>
          <ac:spMkLst>
            <pc:docMk/>
            <pc:sldMk cId="3957948007" sldId="260"/>
            <ac:spMk id="30" creationId="{215FB31F-6D75-5373-BEE4-BF92BAF0A64A}"/>
          </ac:spMkLst>
        </pc:spChg>
        <pc:spChg chg="add mod">
          <ac:chgData name="Sarah Browne" userId="S::sarah.browne@exmouthcollege.devon.sch.uk::432fba0a-bad6-476f-949d-35749b7457ff" providerId="AD" clId="Web-{79D55831-1FC0-46E2-90F9-ACE51D7171AD}" dt="2025-09-16T13:57:46.432" v="188" actId="1076"/>
          <ac:spMkLst>
            <pc:docMk/>
            <pc:sldMk cId="3957948007" sldId="260"/>
            <ac:spMk id="31" creationId="{1B7EC724-6596-189E-93D1-B6BAB0F4BBCA}"/>
          </ac:spMkLst>
        </pc:spChg>
        <pc:spChg chg="add mod">
          <ac:chgData name="Sarah Browne" userId="S::sarah.browne@exmouthcollege.devon.sch.uk::432fba0a-bad6-476f-949d-35749b7457ff" providerId="AD" clId="Web-{79D55831-1FC0-46E2-90F9-ACE51D7171AD}" dt="2025-09-16T13:57:52.698" v="191" actId="1076"/>
          <ac:spMkLst>
            <pc:docMk/>
            <pc:sldMk cId="3957948007" sldId="260"/>
            <ac:spMk id="38" creationId="{070407A0-1E73-D579-4A23-9F98E9B9C3BC}"/>
          </ac:spMkLst>
        </pc:spChg>
        <pc:spChg chg="add mod">
          <ac:chgData name="Sarah Browne" userId="S::sarah.browne@exmouthcollege.devon.sch.uk::432fba0a-bad6-476f-949d-35749b7457ff" providerId="AD" clId="Web-{79D55831-1FC0-46E2-90F9-ACE51D7171AD}" dt="2025-09-16T13:58:00.573" v="194" actId="1076"/>
          <ac:spMkLst>
            <pc:docMk/>
            <pc:sldMk cId="3957948007" sldId="260"/>
            <ac:spMk id="39" creationId="{7E8A56CB-ABE8-C7DE-36B3-D349CDF1FAB9}"/>
          </ac:spMkLst>
        </pc:spChg>
        <pc:spChg chg="add mod">
          <ac:chgData name="Sarah Browne" userId="S::sarah.browne@exmouthcollege.devon.sch.uk::432fba0a-bad6-476f-949d-35749b7457ff" providerId="AD" clId="Web-{79D55831-1FC0-46E2-90F9-ACE51D7171AD}" dt="2025-09-16T13:58:16.058" v="199" actId="20577"/>
          <ac:spMkLst>
            <pc:docMk/>
            <pc:sldMk cId="3957948007" sldId="260"/>
            <ac:spMk id="40" creationId="{70EF1B10-FDF7-E06F-1190-840F55F03082}"/>
          </ac:spMkLst>
        </pc:spChg>
        <pc:spChg chg="add mod">
          <ac:chgData name="Sarah Browne" userId="S::sarah.browne@exmouthcollege.devon.sch.uk::432fba0a-bad6-476f-949d-35749b7457ff" providerId="AD" clId="Web-{79D55831-1FC0-46E2-90F9-ACE51D7171AD}" dt="2025-09-16T13:58:23.136" v="202" actId="1076"/>
          <ac:spMkLst>
            <pc:docMk/>
            <pc:sldMk cId="3957948007" sldId="260"/>
            <ac:spMk id="41" creationId="{E4C95571-42B3-235D-037B-35F63AD8F234}"/>
          </ac:spMkLst>
        </pc:spChg>
        <pc:spChg chg="add mod">
          <ac:chgData name="Sarah Browne" userId="S::sarah.browne@exmouthcollege.devon.sch.uk::432fba0a-bad6-476f-949d-35749b7457ff" providerId="AD" clId="Web-{79D55831-1FC0-46E2-90F9-ACE51D7171AD}" dt="2025-09-16T13:59:20.949" v="226" actId="1076"/>
          <ac:spMkLst>
            <pc:docMk/>
            <pc:sldMk cId="3957948007" sldId="260"/>
            <ac:spMk id="43" creationId="{6B404103-7BD7-840C-C91E-243F30DE4DCB}"/>
          </ac:spMkLst>
        </pc:spChg>
        <pc:spChg chg="add mod">
          <ac:chgData name="Sarah Browne" userId="S::sarah.browne@exmouthcollege.devon.sch.uk::432fba0a-bad6-476f-949d-35749b7457ff" providerId="AD" clId="Web-{79D55831-1FC0-46E2-90F9-ACE51D7171AD}" dt="2025-09-16T14:08:18.471" v="386" actId="1076"/>
          <ac:spMkLst>
            <pc:docMk/>
            <pc:sldMk cId="3957948007" sldId="260"/>
            <ac:spMk id="46" creationId="{EABB02A8-B926-1139-04A6-F6082D5C431D}"/>
          </ac:spMkLst>
        </pc:spChg>
        <pc:spChg chg="add mod">
          <ac:chgData name="Sarah Browne" userId="S::sarah.browne@exmouthcollege.devon.sch.uk::432fba0a-bad6-476f-949d-35749b7457ff" providerId="AD" clId="Web-{79D55831-1FC0-46E2-90F9-ACE51D7171AD}" dt="2025-09-16T14:08:21.971" v="387" actId="1076"/>
          <ac:spMkLst>
            <pc:docMk/>
            <pc:sldMk cId="3957948007" sldId="260"/>
            <ac:spMk id="47" creationId="{26CB9BB3-9F59-35CF-F937-551A1C4AB7DA}"/>
          </ac:spMkLst>
        </pc:spChg>
        <pc:spChg chg="add mod">
          <ac:chgData name="Sarah Browne" userId="S::sarah.browne@exmouthcollege.devon.sch.uk::432fba0a-bad6-476f-949d-35749b7457ff" providerId="AD" clId="Web-{79D55831-1FC0-46E2-90F9-ACE51D7171AD}" dt="2025-09-16T14:00:22.513" v="248" actId="20577"/>
          <ac:spMkLst>
            <pc:docMk/>
            <pc:sldMk cId="3957948007" sldId="260"/>
            <ac:spMk id="48" creationId="{6BE86D6E-EC0F-FB46-1C17-A42B9AA1E70A}"/>
          </ac:spMkLst>
        </pc:spChg>
        <pc:spChg chg="add mod">
          <ac:chgData name="Sarah Browne" userId="S::sarah.browne@exmouthcollege.devon.sch.uk::432fba0a-bad6-476f-949d-35749b7457ff" providerId="AD" clId="Web-{79D55831-1FC0-46E2-90F9-ACE51D7171AD}" dt="2025-09-16T14:01:36.186" v="255" actId="1076"/>
          <ac:spMkLst>
            <pc:docMk/>
            <pc:sldMk cId="3957948007" sldId="260"/>
            <ac:spMk id="49" creationId="{CA7D90B4-E228-A3E7-551A-7A9C9988E9D7}"/>
          </ac:spMkLst>
        </pc:spChg>
        <pc:spChg chg="add mod">
          <ac:chgData name="Sarah Browne" userId="S::sarah.browne@exmouthcollege.devon.sch.uk::432fba0a-bad6-476f-949d-35749b7457ff" providerId="AD" clId="Web-{79D55831-1FC0-46E2-90F9-ACE51D7171AD}" dt="2025-09-16T14:02:07.874" v="290" actId="20577"/>
          <ac:spMkLst>
            <pc:docMk/>
            <pc:sldMk cId="3957948007" sldId="260"/>
            <ac:spMk id="50" creationId="{B98C44A3-FE22-68C8-DE20-EC99E11C872D}"/>
          </ac:spMkLst>
        </pc:spChg>
        <pc:spChg chg="add mod">
          <ac:chgData name="Sarah Browne" userId="S::sarah.browne@exmouthcollege.devon.sch.uk::432fba0a-bad6-476f-949d-35749b7457ff" providerId="AD" clId="Web-{79D55831-1FC0-46E2-90F9-ACE51D7171AD}" dt="2025-09-16T14:03:58.344" v="351" actId="20577"/>
          <ac:spMkLst>
            <pc:docMk/>
            <pc:sldMk cId="3957948007" sldId="260"/>
            <ac:spMk id="51" creationId="{02C13CB4-61E6-1A55-E6FD-1BE101DE0390}"/>
          </ac:spMkLst>
        </pc:spChg>
        <pc:spChg chg="add mod">
          <ac:chgData name="Sarah Browne" userId="S::sarah.browne@exmouthcollege.devon.sch.uk::432fba0a-bad6-476f-949d-35749b7457ff" providerId="AD" clId="Web-{79D55831-1FC0-46E2-90F9-ACE51D7171AD}" dt="2025-09-16T14:04:01.423" v="352" actId="1076"/>
          <ac:spMkLst>
            <pc:docMk/>
            <pc:sldMk cId="3957948007" sldId="260"/>
            <ac:spMk id="52" creationId="{FB558066-9737-872F-8A50-FC5CF600455D}"/>
          </ac:spMkLst>
        </pc:spChg>
        <pc:spChg chg="add mod">
          <ac:chgData name="Sarah Browne" userId="S::sarah.browne@exmouthcollege.devon.sch.uk::432fba0a-bad6-476f-949d-35749b7457ff" providerId="AD" clId="Web-{79D55831-1FC0-46E2-90F9-ACE51D7171AD}" dt="2025-09-16T14:10:41.447" v="402" actId="1076"/>
          <ac:spMkLst>
            <pc:docMk/>
            <pc:sldMk cId="3957948007" sldId="260"/>
            <ac:spMk id="59" creationId="{DB77D238-FDF2-C8FD-8B53-47A6A12E0AA7}"/>
          </ac:spMkLst>
        </pc:spChg>
        <pc:spChg chg="mod">
          <ac:chgData name="Sarah Browne" userId="S::sarah.browne@exmouthcollege.devon.sch.uk::432fba0a-bad6-476f-949d-35749b7457ff" providerId="AD" clId="Web-{79D55831-1FC0-46E2-90F9-ACE51D7171AD}" dt="2025-09-16T13:42:52.989" v="1" actId="1076"/>
          <ac:spMkLst>
            <pc:docMk/>
            <pc:sldMk cId="3957948007" sldId="260"/>
            <ac:spMk id="172" creationId="{49D2A6D2-66CB-46AD-92E1-F17D339BC4EC}"/>
          </ac:spMkLst>
        </pc:spChg>
        <pc:grpChg chg="mod">
          <ac:chgData name="Sarah Browne" userId="S::sarah.browne@exmouthcollege.devon.sch.uk::432fba0a-bad6-476f-949d-35749b7457ff" providerId="AD" clId="Web-{79D55831-1FC0-46E2-90F9-ACE51D7171AD}" dt="2025-09-16T13:54:28.520" v="111" actId="1076"/>
          <ac:grpSpMkLst>
            <pc:docMk/>
            <pc:sldMk cId="3957948007" sldId="260"/>
            <ac:grpSpMk id="32" creationId="{C12F3CEF-80C9-4CFE-B5D0-205093175730}"/>
          </ac:grpSpMkLst>
        </pc:grpChg>
        <pc:grpChg chg="mod">
          <ac:chgData name="Sarah Browne" userId="S::sarah.browne@exmouthcollege.devon.sch.uk::432fba0a-bad6-476f-949d-35749b7457ff" providerId="AD" clId="Web-{79D55831-1FC0-46E2-90F9-ACE51D7171AD}" dt="2025-09-16T13:52:59.485" v="98" actId="1076"/>
          <ac:grpSpMkLst>
            <pc:docMk/>
            <pc:sldMk cId="3957948007" sldId="260"/>
            <ac:grpSpMk id="33" creationId="{5BD7C0FD-D39C-4E27-A53B-05ADB671A1BA}"/>
          </ac:grpSpMkLst>
        </pc:grpChg>
        <pc:grpChg chg="mod">
          <ac:chgData name="Sarah Browne" userId="S::sarah.browne@exmouthcollege.devon.sch.uk::432fba0a-bad6-476f-949d-35749b7457ff" providerId="AD" clId="Web-{79D55831-1FC0-46E2-90F9-ACE51D7171AD}" dt="2025-09-16T13:42:37.270" v="0" actId="1076"/>
          <ac:grpSpMkLst>
            <pc:docMk/>
            <pc:sldMk cId="3957948007" sldId="260"/>
            <ac:grpSpMk id="34" creationId="{D8A5D71A-9856-4597-AAE6-15235F32FD4C}"/>
          </ac:grpSpMkLst>
        </pc:grpChg>
        <pc:cxnChg chg="add del mod">
          <ac:chgData name="Sarah Browne" userId="S::sarah.browne@exmouthcollege.devon.sch.uk::432fba0a-bad6-476f-949d-35749b7457ff" providerId="AD" clId="Web-{79D55831-1FC0-46E2-90F9-ACE51D7171AD}" dt="2025-09-16T14:06:24.540" v="374"/>
          <ac:cxnSpMkLst>
            <pc:docMk/>
            <pc:sldMk cId="3957948007" sldId="260"/>
            <ac:cxnSpMk id="53" creationId="{F6D08AA4-E517-BCC4-3DB2-08086E250742}"/>
          </ac:cxnSpMkLst>
        </pc:cxnChg>
        <pc:cxnChg chg="add mod">
          <ac:chgData name="Sarah Browne" userId="S::sarah.browne@exmouthcollege.devon.sch.uk::432fba0a-bad6-476f-949d-35749b7457ff" providerId="AD" clId="Web-{79D55831-1FC0-46E2-90F9-ACE51D7171AD}" dt="2025-09-16T14:06:34.307" v="377" actId="1076"/>
          <ac:cxnSpMkLst>
            <pc:docMk/>
            <pc:sldMk cId="3957948007" sldId="260"/>
            <ac:cxnSpMk id="55" creationId="{BED31E17-99DC-52A2-0240-34DF5D3B8C1A}"/>
          </ac:cxnSpMkLst>
        </pc:cxnChg>
        <pc:cxnChg chg="add mod">
          <ac:chgData name="Sarah Browne" userId="S::sarah.browne@exmouthcollege.devon.sch.uk::432fba0a-bad6-476f-949d-35749b7457ff" providerId="AD" clId="Web-{79D55831-1FC0-46E2-90F9-ACE51D7171AD}" dt="2025-09-16T14:06:42.105" v="379" actId="1076"/>
          <ac:cxnSpMkLst>
            <pc:docMk/>
            <pc:sldMk cId="3957948007" sldId="260"/>
            <ac:cxnSpMk id="56" creationId="{0F79BADA-1475-A7CA-8891-96851CB50705}"/>
          </ac:cxnSpMkLst>
        </pc:cxnChg>
        <pc:cxnChg chg="add mod">
          <ac:chgData name="Sarah Browne" userId="S::sarah.browne@exmouthcollege.devon.sch.uk::432fba0a-bad6-476f-949d-35749b7457ff" providerId="AD" clId="Web-{79D55831-1FC0-46E2-90F9-ACE51D7171AD}" dt="2025-09-16T14:06:55.637" v="382" actId="14100"/>
          <ac:cxnSpMkLst>
            <pc:docMk/>
            <pc:sldMk cId="3957948007" sldId="260"/>
            <ac:cxnSpMk id="57" creationId="{2819950E-331D-CDB4-CDAF-6865CC960A63}"/>
          </ac:cxnSpMkLst>
        </pc:cxnChg>
        <pc:cxnChg chg="add mod">
          <ac:chgData name="Sarah Browne" userId="S::sarah.browne@exmouthcollege.devon.sch.uk::432fba0a-bad6-476f-949d-35749b7457ff" providerId="AD" clId="Web-{79D55831-1FC0-46E2-90F9-ACE51D7171AD}" dt="2025-09-16T14:07:02.419" v="385" actId="14100"/>
          <ac:cxnSpMkLst>
            <pc:docMk/>
            <pc:sldMk cId="3957948007" sldId="260"/>
            <ac:cxnSpMk id="58" creationId="{7FEC2F91-221F-1E61-EC7F-03E81C0534FB}"/>
          </ac:cxnSpMkLst>
        </pc:cxnChg>
      </pc:sldChg>
    </pc:docChg>
  </pc:docChgLst>
  <pc:docChgLst>
    <pc:chgData name="Sarah Browne" userId="S::sarah.browne@exmouthcollege.devon.sch.uk::432fba0a-bad6-476f-949d-35749b7457ff" providerId="AD" clId="Web-{D3555A6B-6AAB-4F60-884E-3EA023160820}"/>
    <pc:docChg chg="modSld">
      <pc:chgData name="Sarah Browne" userId="S::sarah.browne@exmouthcollege.devon.sch.uk::432fba0a-bad6-476f-949d-35749b7457ff" providerId="AD" clId="Web-{D3555A6B-6AAB-4F60-884E-3EA023160820}" dt="2025-10-14T13:40:29.388" v="805" actId="1076"/>
      <pc:docMkLst>
        <pc:docMk/>
      </pc:docMkLst>
      <pc:sldChg chg="addSp delSp modSp">
        <pc:chgData name="Sarah Browne" userId="S::sarah.browne@exmouthcollege.devon.sch.uk::432fba0a-bad6-476f-949d-35749b7457ff" providerId="AD" clId="Web-{D3555A6B-6AAB-4F60-884E-3EA023160820}" dt="2025-10-14T13:40:29.388" v="805" actId="1076"/>
        <pc:sldMkLst>
          <pc:docMk/>
          <pc:sldMk cId="3957948007" sldId="260"/>
        </pc:sldMkLst>
        <pc:spChg chg="mod">
          <ac:chgData name="Sarah Browne" userId="S::sarah.browne@exmouthcollege.devon.sch.uk::432fba0a-bad6-476f-949d-35749b7457ff" providerId="AD" clId="Web-{D3555A6B-6AAB-4F60-884E-3EA023160820}" dt="2025-10-14T09:05:55.553" v="31" actId="1076"/>
          <ac:spMkLst>
            <pc:docMk/>
            <pc:sldMk cId="3957948007" sldId="260"/>
            <ac:spMk id="2" creationId="{23261DFF-72F4-124D-0E94-7A43F3F096AE}"/>
          </ac:spMkLst>
        </pc:spChg>
        <pc:spChg chg="mod">
          <ac:chgData name="Sarah Browne" userId="S::sarah.browne@exmouthcollege.devon.sch.uk::432fba0a-bad6-476f-949d-35749b7457ff" providerId="AD" clId="Web-{D3555A6B-6AAB-4F60-884E-3EA023160820}" dt="2025-10-14T09:06:09.865" v="32" actId="1076"/>
          <ac:spMkLst>
            <pc:docMk/>
            <pc:sldMk cId="3957948007" sldId="260"/>
            <ac:spMk id="3" creationId="{862C1F20-A37E-01E2-BB7A-B5BE389E50FE}"/>
          </ac:spMkLst>
        </pc:spChg>
        <pc:spChg chg="mod">
          <ac:chgData name="Sarah Browne" userId="S::sarah.browne@exmouthcollege.devon.sch.uk::432fba0a-bad6-476f-949d-35749b7457ff" providerId="AD" clId="Web-{D3555A6B-6AAB-4F60-884E-3EA023160820}" dt="2025-10-14T09:18:18.885" v="304" actId="1076"/>
          <ac:spMkLst>
            <pc:docMk/>
            <pc:sldMk cId="3957948007" sldId="260"/>
            <ac:spMk id="11" creationId="{FDA07E86-5E4A-5A7E-8F15-7BC2DE46A8B7}"/>
          </ac:spMkLst>
        </pc:spChg>
        <pc:spChg chg="mod">
          <ac:chgData name="Sarah Browne" userId="S::sarah.browne@exmouthcollege.devon.sch.uk::432fba0a-bad6-476f-949d-35749b7457ff" providerId="AD" clId="Web-{D3555A6B-6AAB-4F60-884E-3EA023160820}" dt="2025-10-14T09:18:21.869" v="305" actId="1076"/>
          <ac:spMkLst>
            <pc:docMk/>
            <pc:sldMk cId="3957948007" sldId="260"/>
            <ac:spMk id="12" creationId="{654F7284-C824-9A56-3BAB-946034CEF965}"/>
          </ac:spMkLst>
        </pc:spChg>
        <pc:spChg chg="mod">
          <ac:chgData name="Sarah Browne" userId="S::sarah.browne@exmouthcollege.devon.sch.uk::432fba0a-bad6-476f-949d-35749b7457ff" providerId="AD" clId="Web-{D3555A6B-6AAB-4F60-884E-3EA023160820}" dt="2025-10-14T09:30:17.462" v="308" actId="1076"/>
          <ac:spMkLst>
            <pc:docMk/>
            <pc:sldMk cId="3957948007" sldId="260"/>
            <ac:spMk id="13" creationId="{F9910B2D-110D-20C8-8D5C-6EE2DEAE1D14}"/>
          </ac:spMkLst>
        </pc:spChg>
        <pc:spChg chg="mod">
          <ac:chgData name="Sarah Browne" userId="S::sarah.browne@exmouthcollege.devon.sch.uk::432fba0a-bad6-476f-949d-35749b7457ff" providerId="AD" clId="Web-{D3555A6B-6AAB-4F60-884E-3EA023160820}" dt="2025-10-14T09:30:20.649" v="309" actId="1076"/>
          <ac:spMkLst>
            <pc:docMk/>
            <pc:sldMk cId="3957948007" sldId="260"/>
            <ac:spMk id="14" creationId="{E9F915C5-AD26-F96B-5668-D7974E695426}"/>
          </ac:spMkLst>
        </pc:spChg>
        <pc:spChg chg="mod">
          <ac:chgData name="Sarah Browne" userId="S::sarah.browne@exmouthcollege.devon.sch.uk::432fba0a-bad6-476f-949d-35749b7457ff" providerId="AD" clId="Web-{D3555A6B-6AAB-4F60-884E-3EA023160820}" dt="2025-10-14T09:09:19.606" v="131" actId="1076"/>
          <ac:spMkLst>
            <pc:docMk/>
            <pc:sldMk cId="3957948007" sldId="260"/>
            <ac:spMk id="15" creationId="{B58E0253-13F6-0E22-EEE8-9329284B15B4}"/>
          </ac:spMkLst>
        </pc:spChg>
        <pc:spChg chg="mod">
          <ac:chgData name="Sarah Browne" userId="S::sarah.browne@exmouthcollege.devon.sch.uk::432fba0a-bad6-476f-949d-35749b7457ff" providerId="AD" clId="Web-{D3555A6B-6AAB-4F60-884E-3EA023160820}" dt="2025-10-14T09:09:24.763" v="132" actId="1076"/>
          <ac:spMkLst>
            <pc:docMk/>
            <pc:sldMk cId="3957948007" sldId="260"/>
            <ac:spMk id="16" creationId="{27BA5A9C-63F5-2878-D39E-0D8A204E7155}"/>
          </ac:spMkLst>
        </pc:spChg>
        <pc:spChg chg="mod">
          <ac:chgData name="Sarah Browne" userId="S::sarah.browne@exmouthcollege.devon.sch.uk::432fba0a-bad6-476f-949d-35749b7457ff" providerId="AD" clId="Web-{D3555A6B-6AAB-4F60-884E-3EA023160820}" dt="2025-10-14T09:11:55.174" v="162" actId="1076"/>
          <ac:spMkLst>
            <pc:docMk/>
            <pc:sldMk cId="3957948007" sldId="260"/>
            <ac:spMk id="17" creationId="{7F47E3AD-7592-94CA-F583-5ED3CF0732D3}"/>
          </ac:spMkLst>
        </pc:spChg>
        <pc:spChg chg="mod">
          <ac:chgData name="Sarah Browne" userId="S::sarah.browne@exmouthcollege.devon.sch.uk::432fba0a-bad6-476f-949d-35749b7457ff" providerId="AD" clId="Web-{D3555A6B-6AAB-4F60-884E-3EA023160820}" dt="2025-10-14T09:11:58.674" v="163" actId="1076"/>
          <ac:spMkLst>
            <pc:docMk/>
            <pc:sldMk cId="3957948007" sldId="260"/>
            <ac:spMk id="18" creationId="{4C5BBF17-F8A9-E631-34CD-E7E769B96083}"/>
          </ac:spMkLst>
        </pc:spChg>
        <pc:spChg chg="mod">
          <ac:chgData name="Sarah Browne" userId="S::sarah.browne@exmouthcollege.devon.sch.uk::432fba0a-bad6-476f-949d-35749b7457ff" providerId="AD" clId="Web-{D3555A6B-6AAB-4F60-884E-3EA023160820}" dt="2025-10-14T09:04:11.078" v="16" actId="1076"/>
          <ac:spMkLst>
            <pc:docMk/>
            <pc:sldMk cId="3957948007" sldId="260"/>
            <ac:spMk id="19" creationId="{C740FD3B-648A-7DC4-90EA-24D0EF7FB081}"/>
          </ac:spMkLst>
        </pc:spChg>
        <pc:spChg chg="mod">
          <ac:chgData name="Sarah Browne" userId="S::sarah.browne@exmouthcollege.devon.sch.uk::432fba0a-bad6-476f-949d-35749b7457ff" providerId="AD" clId="Web-{D3555A6B-6AAB-4F60-884E-3EA023160820}" dt="2025-10-14T09:04:15.953" v="17" actId="1076"/>
          <ac:spMkLst>
            <pc:docMk/>
            <pc:sldMk cId="3957948007" sldId="260"/>
            <ac:spMk id="21" creationId="{4F3BE0C3-542E-6B8A-9B83-DD4F9715C192}"/>
          </ac:spMkLst>
        </pc:spChg>
        <pc:spChg chg="add mod">
          <ac:chgData name="Sarah Browne" userId="S::sarah.browne@exmouthcollege.devon.sch.uk::432fba0a-bad6-476f-949d-35749b7457ff" providerId="AD" clId="Web-{D3555A6B-6AAB-4F60-884E-3EA023160820}" dt="2025-10-14T09:07:34.806" v="63" actId="20577"/>
          <ac:spMkLst>
            <pc:docMk/>
            <pc:sldMk cId="3957948007" sldId="260"/>
            <ac:spMk id="22" creationId="{380A35C4-F63B-DFE6-2B41-2290039767F4}"/>
          </ac:spMkLst>
        </pc:spChg>
        <pc:spChg chg="del">
          <ac:chgData name="Sarah Browne" userId="S::sarah.browne@exmouthcollege.devon.sch.uk::432fba0a-bad6-476f-949d-35749b7457ff" providerId="AD" clId="Web-{D3555A6B-6AAB-4F60-884E-3EA023160820}" dt="2025-10-14T09:11:49.783" v="161"/>
          <ac:spMkLst>
            <pc:docMk/>
            <pc:sldMk cId="3957948007" sldId="260"/>
            <ac:spMk id="24" creationId="{BAB1AB46-6844-9146-2531-B7D827112A98}"/>
          </ac:spMkLst>
        </pc:spChg>
        <pc:spChg chg="add mod">
          <ac:chgData name="Sarah Browne" userId="S::sarah.browne@exmouthcollege.devon.sch.uk::432fba0a-bad6-476f-949d-35749b7457ff" providerId="AD" clId="Web-{D3555A6B-6AAB-4F60-884E-3EA023160820}" dt="2025-10-14T10:15:07.100" v="710" actId="1076"/>
          <ac:spMkLst>
            <pc:docMk/>
            <pc:sldMk cId="3957948007" sldId="260"/>
            <ac:spMk id="24" creationId="{DA3B57F5-B7A5-8779-6F20-0FC3DB476E04}"/>
          </ac:spMkLst>
        </pc:spChg>
        <pc:spChg chg="mod">
          <ac:chgData name="Sarah Browne" userId="S::sarah.browne@exmouthcollege.devon.sch.uk::432fba0a-bad6-476f-949d-35749b7457ff" providerId="AD" clId="Web-{D3555A6B-6AAB-4F60-884E-3EA023160820}" dt="2025-10-14T09:03:31.653" v="12" actId="1076"/>
          <ac:spMkLst>
            <pc:docMk/>
            <pc:sldMk cId="3957948007" sldId="260"/>
            <ac:spMk id="25" creationId="{CD62F6AB-56C2-A3F2-BFD0-B4E31E17A4D6}"/>
          </ac:spMkLst>
        </pc:spChg>
        <pc:spChg chg="mod">
          <ac:chgData name="Sarah Browne" userId="S::sarah.browne@exmouthcollege.devon.sch.uk::432fba0a-bad6-476f-949d-35749b7457ff" providerId="AD" clId="Web-{D3555A6B-6AAB-4F60-884E-3EA023160820}" dt="2025-10-14T09:03:34.981" v="13" actId="1076"/>
          <ac:spMkLst>
            <pc:docMk/>
            <pc:sldMk cId="3957948007" sldId="260"/>
            <ac:spMk id="26" creationId="{157DB6A6-13EA-E707-966B-0A3B660E4EBE}"/>
          </ac:spMkLst>
        </pc:spChg>
        <pc:spChg chg="mod">
          <ac:chgData name="Sarah Browne" userId="S::sarah.browne@exmouthcollege.devon.sch.uk::432fba0a-bad6-476f-949d-35749b7457ff" providerId="AD" clId="Web-{D3555A6B-6AAB-4F60-884E-3EA023160820}" dt="2025-10-14T09:55:53.048" v="651" actId="1076"/>
          <ac:spMkLst>
            <pc:docMk/>
            <pc:sldMk cId="3957948007" sldId="260"/>
            <ac:spMk id="29" creationId="{23C2C209-946E-27A5-A881-61595D56B150}"/>
          </ac:spMkLst>
        </pc:spChg>
        <pc:spChg chg="mod">
          <ac:chgData name="Sarah Browne" userId="S::sarah.browne@exmouthcollege.devon.sch.uk::432fba0a-bad6-476f-949d-35749b7457ff" providerId="AD" clId="Web-{D3555A6B-6AAB-4F60-884E-3EA023160820}" dt="2025-10-14T09:55:58.876" v="652" actId="1076"/>
          <ac:spMkLst>
            <pc:docMk/>
            <pc:sldMk cId="3957948007" sldId="260"/>
            <ac:spMk id="30" creationId="{215FB31F-6D75-5373-BEE4-BF92BAF0A64A}"/>
          </ac:spMkLst>
        </pc:spChg>
        <pc:spChg chg="mod">
          <ac:chgData name="Sarah Browne" userId="S::sarah.browne@exmouthcollege.devon.sch.uk::432fba0a-bad6-476f-949d-35749b7457ff" providerId="AD" clId="Web-{D3555A6B-6AAB-4F60-884E-3EA023160820}" dt="2025-10-14T09:56:00.861" v="653" actId="1076"/>
          <ac:spMkLst>
            <pc:docMk/>
            <pc:sldMk cId="3957948007" sldId="260"/>
            <ac:spMk id="31" creationId="{1B7EC724-6596-189E-93D1-B6BAB0F4BBCA}"/>
          </ac:spMkLst>
        </pc:spChg>
        <pc:spChg chg="mod">
          <ac:chgData name="Sarah Browne" userId="S::sarah.browne@exmouthcollege.devon.sch.uk::432fba0a-bad6-476f-949d-35749b7457ff" providerId="AD" clId="Web-{D3555A6B-6AAB-4F60-884E-3EA023160820}" dt="2025-10-14T09:56:04.877" v="654" actId="1076"/>
          <ac:spMkLst>
            <pc:docMk/>
            <pc:sldMk cId="3957948007" sldId="260"/>
            <ac:spMk id="38" creationId="{070407A0-1E73-D579-4A23-9F98E9B9C3BC}"/>
          </ac:spMkLst>
        </pc:spChg>
        <pc:spChg chg="mod">
          <ac:chgData name="Sarah Browne" userId="S::sarah.browne@exmouthcollege.devon.sch.uk::432fba0a-bad6-476f-949d-35749b7457ff" providerId="AD" clId="Web-{D3555A6B-6AAB-4F60-884E-3EA023160820}" dt="2025-10-14T09:55:43.453" v="649" actId="1076"/>
          <ac:spMkLst>
            <pc:docMk/>
            <pc:sldMk cId="3957948007" sldId="260"/>
            <ac:spMk id="39" creationId="{7E8A56CB-ABE8-C7DE-36B3-D349CDF1FAB9}"/>
          </ac:spMkLst>
        </pc:spChg>
        <pc:spChg chg="mod">
          <ac:chgData name="Sarah Browne" userId="S::sarah.browne@exmouthcollege.devon.sch.uk::432fba0a-bad6-476f-949d-35749b7457ff" providerId="AD" clId="Web-{D3555A6B-6AAB-4F60-884E-3EA023160820}" dt="2025-10-14T09:55:48.016" v="650" actId="1076"/>
          <ac:spMkLst>
            <pc:docMk/>
            <pc:sldMk cId="3957948007" sldId="260"/>
            <ac:spMk id="40" creationId="{70EF1B10-FDF7-E06F-1190-840F55F03082}"/>
          </ac:spMkLst>
        </pc:spChg>
        <pc:spChg chg="mod">
          <ac:chgData name="Sarah Browne" userId="S::sarah.browne@exmouthcollege.devon.sch.uk::432fba0a-bad6-476f-949d-35749b7457ff" providerId="AD" clId="Web-{D3555A6B-6AAB-4F60-884E-3EA023160820}" dt="2025-10-14T09:56:10.642" v="655" actId="1076"/>
          <ac:spMkLst>
            <pc:docMk/>
            <pc:sldMk cId="3957948007" sldId="260"/>
            <ac:spMk id="41" creationId="{E4C95571-42B3-235D-037B-35F63AD8F234}"/>
          </ac:spMkLst>
        </pc:spChg>
        <pc:spChg chg="mod">
          <ac:chgData name="Sarah Browne" userId="S::sarah.browne@exmouthcollege.devon.sch.uk::432fba0a-bad6-476f-949d-35749b7457ff" providerId="AD" clId="Web-{D3555A6B-6AAB-4F60-884E-3EA023160820}" dt="2025-10-14T09:56:15.502" v="656" actId="1076"/>
          <ac:spMkLst>
            <pc:docMk/>
            <pc:sldMk cId="3957948007" sldId="260"/>
            <ac:spMk id="43" creationId="{6B404103-7BD7-840C-C91E-243F30DE4DCB}"/>
          </ac:spMkLst>
        </pc:spChg>
        <pc:spChg chg="add mod">
          <ac:chgData name="Sarah Browne" userId="S::sarah.browne@exmouthcollege.devon.sch.uk::432fba0a-bad6-476f-949d-35749b7457ff" providerId="AD" clId="Web-{D3555A6B-6AAB-4F60-884E-3EA023160820}" dt="2025-10-14T09:08:09.541" v="78" actId="20577"/>
          <ac:spMkLst>
            <pc:docMk/>
            <pc:sldMk cId="3957948007" sldId="260"/>
            <ac:spMk id="44" creationId="{E48DE225-1CE0-8C8A-F030-2D3CC82EAAE4}"/>
          </ac:spMkLst>
        </pc:spChg>
        <pc:spChg chg="add mod">
          <ac:chgData name="Sarah Browne" userId="S::sarah.browne@exmouthcollege.devon.sch.uk::432fba0a-bad6-476f-949d-35749b7457ff" providerId="AD" clId="Web-{D3555A6B-6AAB-4F60-884E-3EA023160820}" dt="2025-10-14T09:08:24.620" v="93" actId="20577"/>
          <ac:spMkLst>
            <pc:docMk/>
            <pc:sldMk cId="3957948007" sldId="260"/>
            <ac:spMk id="45" creationId="{50CDB55B-547A-94C4-EAED-D07FAB4A32C6}"/>
          </ac:spMkLst>
        </pc:spChg>
        <pc:spChg chg="mod">
          <ac:chgData name="Sarah Browne" userId="S::sarah.browne@exmouthcollege.devon.sch.uk::432fba0a-bad6-476f-949d-35749b7457ff" providerId="AD" clId="Web-{D3555A6B-6AAB-4F60-884E-3EA023160820}" dt="2025-10-14T09:56:29.612" v="659" actId="1076"/>
          <ac:spMkLst>
            <pc:docMk/>
            <pc:sldMk cId="3957948007" sldId="260"/>
            <ac:spMk id="46" creationId="{EABB02A8-B926-1139-04A6-F6082D5C431D}"/>
          </ac:spMkLst>
        </pc:spChg>
        <pc:spChg chg="mod">
          <ac:chgData name="Sarah Browne" userId="S::sarah.browne@exmouthcollege.devon.sch.uk::432fba0a-bad6-476f-949d-35749b7457ff" providerId="AD" clId="Web-{D3555A6B-6AAB-4F60-884E-3EA023160820}" dt="2025-10-14T09:56:40.816" v="662" actId="1076"/>
          <ac:spMkLst>
            <pc:docMk/>
            <pc:sldMk cId="3957948007" sldId="260"/>
            <ac:spMk id="47" creationId="{26CB9BB3-9F59-35CF-F937-551A1C4AB7DA}"/>
          </ac:spMkLst>
        </pc:spChg>
        <pc:spChg chg="mod">
          <ac:chgData name="Sarah Browne" userId="S::sarah.browne@exmouthcollege.devon.sch.uk::432fba0a-bad6-476f-949d-35749b7457ff" providerId="AD" clId="Web-{D3555A6B-6AAB-4F60-884E-3EA023160820}" dt="2025-10-14T09:12:03.518" v="164" actId="1076"/>
          <ac:spMkLst>
            <pc:docMk/>
            <pc:sldMk cId="3957948007" sldId="260"/>
            <ac:spMk id="48" creationId="{6BE86D6E-EC0F-FB46-1C17-A42B9AA1E70A}"/>
          </ac:spMkLst>
        </pc:spChg>
        <pc:spChg chg="mod">
          <ac:chgData name="Sarah Browne" userId="S::sarah.browne@exmouthcollege.devon.sch.uk::432fba0a-bad6-476f-949d-35749b7457ff" providerId="AD" clId="Web-{D3555A6B-6AAB-4F60-884E-3EA023160820}" dt="2025-10-14T09:12:37.909" v="169" actId="1076"/>
          <ac:spMkLst>
            <pc:docMk/>
            <pc:sldMk cId="3957948007" sldId="260"/>
            <ac:spMk id="49" creationId="{CA7D90B4-E228-A3E7-551A-7A9C9988E9D7}"/>
          </ac:spMkLst>
        </pc:spChg>
        <pc:spChg chg="mod">
          <ac:chgData name="Sarah Browne" userId="S::sarah.browne@exmouthcollege.devon.sch.uk::432fba0a-bad6-476f-949d-35749b7457ff" providerId="AD" clId="Web-{D3555A6B-6AAB-4F60-884E-3EA023160820}" dt="2025-10-14T09:12:41.800" v="170" actId="1076"/>
          <ac:spMkLst>
            <pc:docMk/>
            <pc:sldMk cId="3957948007" sldId="260"/>
            <ac:spMk id="50" creationId="{B98C44A3-FE22-68C8-DE20-EC99E11C872D}"/>
          </ac:spMkLst>
        </pc:spChg>
        <pc:spChg chg="mod">
          <ac:chgData name="Sarah Browne" userId="S::sarah.browne@exmouthcollege.devon.sch.uk::432fba0a-bad6-476f-949d-35749b7457ff" providerId="AD" clId="Web-{D3555A6B-6AAB-4F60-884E-3EA023160820}" dt="2025-10-14T09:12:44.128" v="171" actId="1076"/>
          <ac:spMkLst>
            <pc:docMk/>
            <pc:sldMk cId="3957948007" sldId="260"/>
            <ac:spMk id="51" creationId="{02C13CB4-61E6-1A55-E6FD-1BE101DE0390}"/>
          </ac:spMkLst>
        </pc:spChg>
        <pc:spChg chg="mod">
          <ac:chgData name="Sarah Browne" userId="S::sarah.browne@exmouthcollege.devon.sch.uk::432fba0a-bad6-476f-949d-35749b7457ff" providerId="AD" clId="Web-{D3555A6B-6AAB-4F60-884E-3EA023160820}" dt="2025-10-14T09:12:49.128" v="172" actId="1076"/>
          <ac:spMkLst>
            <pc:docMk/>
            <pc:sldMk cId="3957948007" sldId="260"/>
            <ac:spMk id="52" creationId="{FB558066-9737-872F-8A50-FC5CF600455D}"/>
          </ac:spMkLst>
        </pc:spChg>
        <pc:spChg chg="add mod">
          <ac:chgData name="Sarah Browne" userId="S::sarah.browne@exmouthcollege.devon.sch.uk::432fba0a-bad6-476f-949d-35749b7457ff" providerId="AD" clId="Web-{D3555A6B-6AAB-4F60-884E-3EA023160820}" dt="2025-10-14T10:15:11.209" v="711" actId="1076"/>
          <ac:spMkLst>
            <pc:docMk/>
            <pc:sldMk cId="3957948007" sldId="260"/>
            <ac:spMk id="54" creationId="{7312CD2D-185D-46DF-CBBE-3CA7A159C6F4}"/>
          </ac:spMkLst>
        </pc:spChg>
        <pc:spChg chg="add del mod">
          <ac:chgData name="Sarah Browne" userId="S::sarah.browne@exmouthcollege.devon.sch.uk::432fba0a-bad6-476f-949d-35749b7457ff" providerId="AD" clId="Web-{D3555A6B-6AAB-4F60-884E-3EA023160820}" dt="2025-10-14T09:08:31.182" v="96"/>
          <ac:spMkLst>
            <pc:docMk/>
            <pc:sldMk cId="3957948007" sldId="260"/>
            <ac:spMk id="54" creationId="{E9564C74-BD10-1B78-9265-2DBEDFDAFD04}"/>
          </ac:spMkLst>
        </pc:spChg>
        <pc:spChg chg="add mod">
          <ac:chgData name="Sarah Browne" userId="S::sarah.browne@exmouthcollege.devon.sch.uk::432fba0a-bad6-476f-949d-35749b7457ff" providerId="AD" clId="Web-{D3555A6B-6AAB-4F60-884E-3EA023160820}" dt="2025-10-14T09:08:46.824" v="108" actId="20577"/>
          <ac:spMkLst>
            <pc:docMk/>
            <pc:sldMk cId="3957948007" sldId="260"/>
            <ac:spMk id="60" creationId="{473A8545-6F01-D3ED-48DD-594981B001AA}"/>
          </ac:spMkLst>
        </pc:spChg>
        <pc:spChg chg="add mod">
          <ac:chgData name="Sarah Browne" userId="S::sarah.browne@exmouthcollege.devon.sch.uk::432fba0a-bad6-476f-949d-35749b7457ff" providerId="AD" clId="Web-{D3555A6B-6AAB-4F60-884E-3EA023160820}" dt="2025-10-14T09:09:03.152" v="122" actId="20577"/>
          <ac:spMkLst>
            <pc:docMk/>
            <pc:sldMk cId="3957948007" sldId="260"/>
            <ac:spMk id="61" creationId="{EA5BB296-5DEE-E7EC-7587-786FAB04477A}"/>
          </ac:spMkLst>
        </pc:spChg>
        <pc:spChg chg="add mod">
          <ac:chgData name="Sarah Browne" userId="S::sarah.browne@exmouthcollege.devon.sch.uk::432fba0a-bad6-476f-949d-35749b7457ff" providerId="AD" clId="Web-{D3555A6B-6AAB-4F60-884E-3EA023160820}" dt="2025-10-14T09:09:17.012" v="130" actId="1076"/>
          <ac:spMkLst>
            <pc:docMk/>
            <pc:sldMk cId="3957948007" sldId="260"/>
            <ac:spMk id="62" creationId="{D5951B58-687D-CA04-BC55-ECF371C0B231}"/>
          </ac:spMkLst>
        </pc:spChg>
        <pc:spChg chg="add mod">
          <ac:chgData name="Sarah Browne" userId="S::sarah.browne@exmouthcollege.devon.sch.uk::432fba0a-bad6-476f-949d-35749b7457ff" providerId="AD" clId="Web-{D3555A6B-6AAB-4F60-884E-3EA023160820}" dt="2025-10-14T09:13:07.769" v="174" actId="1076"/>
          <ac:spMkLst>
            <pc:docMk/>
            <pc:sldMk cId="3957948007" sldId="260"/>
            <ac:spMk id="69" creationId="{91B611CB-E1AD-E068-3AF5-78A768C13E4C}"/>
          </ac:spMkLst>
        </pc:spChg>
        <pc:spChg chg="add mod">
          <ac:chgData name="Sarah Browne" userId="S::sarah.browne@exmouthcollege.devon.sch.uk::432fba0a-bad6-476f-949d-35749b7457ff" providerId="AD" clId="Web-{D3555A6B-6AAB-4F60-884E-3EA023160820}" dt="2025-10-14T09:11:44.205" v="160" actId="20577"/>
          <ac:spMkLst>
            <pc:docMk/>
            <pc:sldMk cId="3957948007" sldId="260"/>
            <ac:spMk id="70" creationId="{DCE7A700-CCCF-4235-070B-6CFB5A4C1AC5}"/>
          </ac:spMkLst>
        </pc:spChg>
        <pc:spChg chg="add mod">
          <ac:chgData name="Sarah Browne" userId="S::sarah.browne@exmouthcollege.devon.sch.uk::432fba0a-bad6-476f-949d-35749b7457ff" providerId="AD" clId="Web-{D3555A6B-6AAB-4F60-884E-3EA023160820}" dt="2025-10-14T09:17:22.914" v="283" actId="1076"/>
          <ac:spMkLst>
            <pc:docMk/>
            <pc:sldMk cId="3957948007" sldId="260"/>
            <ac:spMk id="72" creationId="{B93B5BAE-3AAD-E6CE-7B4E-78ED04A7DDB4}"/>
          </ac:spMkLst>
        </pc:spChg>
        <pc:spChg chg="add mod">
          <ac:chgData name="Sarah Browne" userId="S::sarah.browne@exmouthcollege.devon.sch.uk::432fba0a-bad6-476f-949d-35749b7457ff" providerId="AD" clId="Web-{D3555A6B-6AAB-4F60-884E-3EA023160820}" dt="2025-10-14T09:17:20.055" v="282" actId="1076"/>
          <ac:spMkLst>
            <pc:docMk/>
            <pc:sldMk cId="3957948007" sldId="260"/>
            <ac:spMk id="73" creationId="{90684362-C2FB-B3FF-0BCA-1220188B2A6B}"/>
          </ac:spMkLst>
        </pc:spChg>
        <pc:spChg chg="add mod">
          <ac:chgData name="Sarah Browne" userId="S::sarah.browne@exmouthcollege.devon.sch.uk::432fba0a-bad6-476f-949d-35749b7457ff" providerId="AD" clId="Web-{D3555A6B-6AAB-4F60-884E-3EA023160820}" dt="2025-10-14T09:16:12.679" v="230" actId="20577"/>
          <ac:spMkLst>
            <pc:docMk/>
            <pc:sldMk cId="3957948007" sldId="260"/>
            <ac:spMk id="74" creationId="{BADE2F78-AD6D-EE90-D227-B6E931C6F256}"/>
          </ac:spMkLst>
        </pc:spChg>
        <pc:spChg chg="add mod">
          <ac:chgData name="Sarah Browne" userId="S::sarah.browne@exmouthcollege.devon.sch.uk::432fba0a-bad6-476f-949d-35749b7457ff" providerId="AD" clId="Web-{D3555A6B-6AAB-4F60-884E-3EA023160820}" dt="2025-10-14T09:16:47.101" v="261" actId="20577"/>
          <ac:spMkLst>
            <pc:docMk/>
            <pc:sldMk cId="3957948007" sldId="260"/>
            <ac:spMk id="75" creationId="{D80B450C-CD5A-ACC4-FCF7-B3369A6306BD}"/>
          </ac:spMkLst>
        </pc:spChg>
        <pc:spChg chg="add mod">
          <ac:chgData name="Sarah Browne" userId="S::sarah.browne@exmouthcollege.devon.sch.uk::432fba0a-bad6-476f-949d-35749b7457ff" providerId="AD" clId="Web-{D3555A6B-6AAB-4F60-884E-3EA023160820}" dt="2025-10-14T09:17:58.415" v="299" actId="1076"/>
          <ac:spMkLst>
            <pc:docMk/>
            <pc:sldMk cId="3957948007" sldId="260"/>
            <ac:spMk id="76" creationId="{06E19B1F-9CDB-429A-53AD-B04C37563F30}"/>
          </ac:spMkLst>
        </pc:spChg>
        <pc:spChg chg="add mod">
          <ac:chgData name="Sarah Browne" userId="S::sarah.browne@exmouthcollege.devon.sch.uk::432fba0a-bad6-476f-949d-35749b7457ff" providerId="AD" clId="Web-{D3555A6B-6AAB-4F60-884E-3EA023160820}" dt="2025-10-14T09:18:08.338" v="303" actId="1076"/>
          <ac:spMkLst>
            <pc:docMk/>
            <pc:sldMk cId="3957948007" sldId="260"/>
            <ac:spMk id="77" creationId="{57CA7921-F9AA-8C5B-C45B-64EEDD5936DB}"/>
          </ac:spMkLst>
        </pc:spChg>
        <pc:spChg chg="add mod">
          <ac:chgData name="Sarah Browne" userId="S::sarah.browne@exmouthcollege.devon.sch.uk::432fba0a-bad6-476f-949d-35749b7457ff" providerId="AD" clId="Web-{D3555A6B-6AAB-4F60-884E-3EA023160820}" dt="2025-10-14T09:32:08.464" v="380" actId="20577"/>
          <ac:spMkLst>
            <pc:docMk/>
            <pc:sldMk cId="3957948007" sldId="260"/>
            <ac:spMk id="85" creationId="{4B9B4E85-FBBA-43EE-6E26-B5475F2DC433}"/>
          </ac:spMkLst>
        </pc:spChg>
        <pc:spChg chg="add mod">
          <ac:chgData name="Sarah Browne" userId="S::sarah.browne@exmouthcollege.devon.sch.uk::432fba0a-bad6-476f-949d-35749b7457ff" providerId="AD" clId="Web-{D3555A6B-6AAB-4F60-884E-3EA023160820}" dt="2025-10-14T09:31:12.979" v="328" actId="20577"/>
          <ac:spMkLst>
            <pc:docMk/>
            <pc:sldMk cId="3957948007" sldId="260"/>
            <ac:spMk id="86" creationId="{807B6A4A-EADE-0F82-1E84-2BBC360A85E7}"/>
          </ac:spMkLst>
        </pc:spChg>
        <pc:spChg chg="add mod">
          <ac:chgData name="Sarah Browne" userId="S::sarah.browne@exmouthcollege.devon.sch.uk::432fba0a-bad6-476f-949d-35749b7457ff" providerId="AD" clId="Web-{D3555A6B-6AAB-4F60-884E-3EA023160820}" dt="2025-10-14T09:32:12.011" v="381" actId="1076"/>
          <ac:spMkLst>
            <pc:docMk/>
            <pc:sldMk cId="3957948007" sldId="260"/>
            <ac:spMk id="87" creationId="{C4853D12-BC94-DC5C-3704-37090DE70C95}"/>
          </ac:spMkLst>
        </pc:spChg>
        <pc:spChg chg="add mod">
          <ac:chgData name="Sarah Browne" userId="S::sarah.browne@exmouthcollege.devon.sch.uk::432fba0a-bad6-476f-949d-35749b7457ff" providerId="AD" clId="Web-{D3555A6B-6AAB-4F60-884E-3EA023160820}" dt="2025-10-14T09:33:01.871" v="396" actId="20577"/>
          <ac:spMkLst>
            <pc:docMk/>
            <pc:sldMk cId="3957948007" sldId="260"/>
            <ac:spMk id="88" creationId="{639392CF-2DDC-D4DF-71F5-8CCE21DF0317}"/>
          </ac:spMkLst>
        </pc:spChg>
        <pc:spChg chg="add mod">
          <ac:chgData name="Sarah Browne" userId="S::sarah.browne@exmouthcollege.devon.sch.uk::432fba0a-bad6-476f-949d-35749b7457ff" providerId="AD" clId="Web-{D3555A6B-6AAB-4F60-884E-3EA023160820}" dt="2025-10-14T09:31:37.057" v="355" actId="20577"/>
          <ac:spMkLst>
            <pc:docMk/>
            <pc:sldMk cId="3957948007" sldId="260"/>
            <ac:spMk id="89" creationId="{9810A9CF-72F7-CE3D-7C21-C60BCF5E46A5}"/>
          </ac:spMkLst>
        </pc:spChg>
        <pc:spChg chg="add mod">
          <ac:chgData name="Sarah Browne" userId="S::sarah.browne@exmouthcollege.devon.sch.uk::432fba0a-bad6-476f-949d-35749b7457ff" providerId="AD" clId="Web-{D3555A6B-6AAB-4F60-884E-3EA023160820}" dt="2025-10-14T09:31:54.308" v="371" actId="20577"/>
          <ac:spMkLst>
            <pc:docMk/>
            <pc:sldMk cId="3957948007" sldId="260"/>
            <ac:spMk id="90" creationId="{F7ED460D-92A4-7D48-5C36-39D9D49E304A}"/>
          </ac:spMkLst>
        </pc:spChg>
        <pc:spChg chg="add mod">
          <ac:chgData name="Sarah Browne" userId="S::sarah.browne@exmouthcollege.devon.sch.uk::432fba0a-bad6-476f-949d-35749b7457ff" providerId="AD" clId="Web-{D3555A6B-6AAB-4F60-884E-3EA023160820}" dt="2025-10-14T09:31:22.604" v="337" actId="20577"/>
          <ac:spMkLst>
            <pc:docMk/>
            <pc:sldMk cId="3957948007" sldId="260"/>
            <ac:spMk id="91" creationId="{66D04701-74CD-85EA-1475-EE925DDF5FEE}"/>
          </ac:spMkLst>
        </pc:spChg>
        <pc:spChg chg="add mod">
          <ac:chgData name="Sarah Browne" userId="S::sarah.browne@exmouthcollege.devon.sch.uk::432fba0a-bad6-476f-949d-35749b7457ff" providerId="AD" clId="Web-{D3555A6B-6AAB-4F60-884E-3EA023160820}" dt="2025-10-14T09:34:16.498" v="419" actId="1076"/>
          <ac:spMkLst>
            <pc:docMk/>
            <pc:sldMk cId="3957948007" sldId="260"/>
            <ac:spMk id="99" creationId="{F95BCC10-1291-E794-7DA4-AB5CA8700F29}"/>
          </ac:spMkLst>
        </pc:spChg>
        <pc:spChg chg="add mod">
          <ac:chgData name="Sarah Browne" userId="S::sarah.browne@exmouthcollege.devon.sch.uk::432fba0a-bad6-476f-949d-35749b7457ff" providerId="AD" clId="Web-{D3555A6B-6AAB-4F60-884E-3EA023160820}" dt="2025-10-14T09:34:29.843" v="425" actId="20577"/>
          <ac:spMkLst>
            <pc:docMk/>
            <pc:sldMk cId="3957948007" sldId="260"/>
            <ac:spMk id="100" creationId="{BC372AED-5126-55FA-8469-DAC649460258}"/>
          </ac:spMkLst>
        </pc:spChg>
        <pc:spChg chg="add mod">
          <ac:chgData name="Sarah Browne" userId="S::sarah.browne@exmouthcollege.devon.sch.uk::432fba0a-bad6-476f-949d-35749b7457ff" providerId="AD" clId="Web-{D3555A6B-6AAB-4F60-884E-3EA023160820}" dt="2025-10-14T09:53:14.475" v="606" actId="20577"/>
          <ac:spMkLst>
            <pc:docMk/>
            <pc:sldMk cId="3957948007" sldId="260"/>
            <ac:spMk id="101" creationId="{E89F18CA-E476-A5CE-F539-334E03F9E184}"/>
          </ac:spMkLst>
        </pc:spChg>
        <pc:spChg chg="add mod">
          <ac:chgData name="Sarah Browne" userId="S::sarah.browne@exmouthcollege.devon.sch.uk::432fba0a-bad6-476f-949d-35749b7457ff" providerId="AD" clId="Web-{D3555A6B-6AAB-4F60-884E-3EA023160820}" dt="2025-10-14T09:35:31.016" v="458" actId="1076"/>
          <ac:spMkLst>
            <pc:docMk/>
            <pc:sldMk cId="3957948007" sldId="260"/>
            <ac:spMk id="102" creationId="{EACF342C-D828-F3C8-DD62-1C9A5501EDF3}"/>
          </ac:spMkLst>
        </pc:spChg>
        <pc:spChg chg="add mod">
          <ac:chgData name="Sarah Browne" userId="S::sarah.browne@exmouthcollege.devon.sch.uk::432fba0a-bad6-476f-949d-35749b7457ff" providerId="AD" clId="Web-{D3555A6B-6AAB-4F60-884E-3EA023160820}" dt="2025-10-14T09:36:10.876" v="497" actId="1076"/>
          <ac:spMkLst>
            <pc:docMk/>
            <pc:sldMk cId="3957948007" sldId="260"/>
            <ac:spMk id="103" creationId="{C49B0F50-1227-5A8B-4785-ED3B0ECAEEE7}"/>
          </ac:spMkLst>
        </pc:spChg>
        <pc:spChg chg="add mod">
          <ac:chgData name="Sarah Browne" userId="S::sarah.browne@exmouthcollege.devon.sch.uk::432fba0a-bad6-476f-949d-35749b7457ff" providerId="AD" clId="Web-{D3555A6B-6AAB-4F60-884E-3EA023160820}" dt="2025-10-14T09:36:24.736" v="511" actId="20577"/>
          <ac:spMkLst>
            <pc:docMk/>
            <pc:sldMk cId="3957948007" sldId="260"/>
            <ac:spMk id="104" creationId="{C5706311-1476-6E86-9D67-228B11FC90EA}"/>
          </ac:spMkLst>
        </pc:spChg>
        <pc:spChg chg="add mod">
          <ac:chgData name="Sarah Browne" userId="S::sarah.browne@exmouthcollege.devon.sch.uk::432fba0a-bad6-476f-949d-35749b7457ff" providerId="AD" clId="Web-{D3555A6B-6AAB-4F60-884E-3EA023160820}" dt="2025-10-14T09:36:38.096" v="517" actId="1076"/>
          <ac:spMkLst>
            <pc:docMk/>
            <pc:sldMk cId="3957948007" sldId="260"/>
            <ac:spMk id="105" creationId="{84E887E5-002B-34DD-7A12-6D325C352120}"/>
          </ac:spMkLst>
        </pc:spChg>
        <pc:spChg chg="add mod">
          <ac:chgData name="Sarah Browne" userId="S::sarah.browne@exmouthcollege.devon.sch.uk::432fba0a-bad6-476f-949d-35749b7457ff" providerId="AD" clId="Web-{D3555A6B-6AAB-4F60-884E-3EA023160820}" dt="2025-10-14T09:53:38.163" v="617" actId="1076"/>
          <ac:spMkLst>
            <pc:docMk/>
            <pc:sldMk cId="3957948007" sldId="260"/>
            <ac:spMk id="106" creationId="{C9F365DD-F707-3119-73A8-8045EA81597A}"/>
          </ac:spMkLst>
        </pc:spChg>
        <pc:spChg chg="add mod">
          <ac:chgData name="Sarah Browne" userId="S::sarah.browne@exmouthcollege.devon.sch.uk::432fba0a-bad6-476f-949d-35749b7457ff" providerId="AD" clId="Web-{D3555A6B-6AAB-4F60-884E-3EA023160820}" dt="2025-10-14T09:54:04.384" v="625" actId="1076"/>
          <ac:spMkLst>
            <pc:docMk/>
            <pc:sldMk cId="3957948007" sldId="260"/>
            <ac:spMk id="114" creationId="{E13F6260-5071-6FCA-F28D-ABC31740798D}"/>
          </ac:spMkLst>
        </pc:spChg>
        <pc:spChg chg="add mod">
          <ac:chgData name="Sarah Browne" userId="S::sarah.browne@exmouthcollege.devon.sch.uk::432fba0a-bad6-476f-949d-35749b7457ff" providerId="AD" clId="Web-{D3555A6B-6AAB-4F60-884E-3EA023160820}" dt="2025-10-14T09:52:50.334" v="601" actId="1076"/>
          <ac:spMkLst>
            <pc:docMk/>
            <pc:sldMk cId="3957948007" sldId="260"/>
            <ac:spMk id="115" creationId="{E9D2B18C-4362-2A81-6DC6-C83F20504257}"/>
          </ac:spMkLst>
        </pc:spChg>
        <pc:spChg chg="add mod">
          <ac:chgData name="Sarah Browne" userId="S::sarah.browne@exmouthcollege.devon.sch.uk::432fba0a-bad6-476f-949d-35749b7457ff" providerId="AD" clId="Web-{D3555A6B-6AAB-4F60-884E-3EA023160820}" dt="2025-10-14T09:53:25.023" v="615" actId="20577"/>
          <ac:spMkLst>
            <pc:docMk/>
            <pc:sldMk cId="3957948007" sldId="260"/>
            <ac:spMk id="116" creationId="{EE982931-960E-600A-F664-09928A5B6030}"/>
          </ac:spMkLst>
        </pc:spChg>
        <pc:spChg chg="add mod">
          <ac:chgData name="Sarah Browne" userId="S::sarah.browne@exmouthcollege.devon.sch.uk::432fba0a-bad6-476f-949d-35749b7457ff" providerId="AD" clId="Web-{D3555A6B-6AAB-4F60-884E-3EA023160820}" dt="2025-10-14T09:52:45.240" v="599" actId="1076"/>
          <ac:spMkLst>
            <pc:docMk/>
            <pc:sldMk cId="3957948007" sldId="260"/>
            <ac:spMk id="117" creationId="{DFFA69D6-D1D0-8821-05CD-2619BABF6FC1}"/>
          </ac:spMkLst>
        </pc:spChg>
        <pc:spChg chg="add mod">
          <ac:chgData name="Sarah Browne" userId="S::sarah.browne@exmouthcollege.devon.sch.uk::432fba0a-bad6-476f-949d-35749b7457ff" providerId="AD" clId="Web-{D3555A6B-6AAB-4F60-884E-3EA023160820}" dt="2025-10-14T09:52:40.849" v="598" actId="1076"/>
          <ac:spMkLst>
            <pc:docMk/>
            <pc:sldMk cId="3957948007" sldId="260"/>
            <ac:spMk id="118" creationId="{04082224-DC5C-12F4-5F32-D3A5F353D618}"/>
          </ac:spMkLst>
        </pc:spChg>
        <pc:spChg chg="add mod">
          <ac:chgData name="Sarah Browne" userId="S::sarah.browne@exmouthcollege.devon.sch.uk::432fba0a-bad6-476f-949d-35749b7457ff" providerId="AD" clId="Web-{D3555A6B-6AAB-4F60-884E-3EA023160820}" dt="2025-10-14T09:52:48.240" v="600" actId="1076"/>
          <ac:spMkLst>
            <pc:docMk/>
            <pc:sldMk cId="3957948007" sldId="260"/>
            <ac:spMk id="119" creationId="{848FDF44-2BCE-E9B7-1036-FDA4FA99294F}"/>
          </ac:spMkLst>
        </pc:spChg>
        <pc:spChg chg="add mod">
          <ac:chgData name="Sarah Browne" userId="S::sarah.browne@exmouthcollege.devon.sch.uk::432fba0a-bad6-476f-949d-35749b7457ff" providerId="AD" clId="Web-{D3555A6B-6AAB-4F60-884E-3EA023160820}" dt="2025-10-14T10:15:01.037" v="709" actId="1076"/>
          <ac:spMkLst>
            <pc:docMk/>
            <pc:sldMk cId="3957948007" sldId="260"/>
            <ac:spMk id="129" creationId="{4F4EF5B5-4D39-7C3D-BF68-CC172D35BC42}"/>
          </ac:spMkLst>
        </pc:spChg>
        <pc:spChg chg="add mod">
          <ac:chgData name="Sarah Browne" userId="S::sarah.browne@exmouthcollege.devon.sch.uk::432fba0a-bad6-476f-949d-35749b7457ff" providerId="AD" clId="Web-{D3555A6B-6AAB-4F60-884E-3EA023160820}" dt="2025-10-14T10:15:16.897" v="712" actId="1076"/>
          <ac:spMkLst>
            <pc:docMk/>
            <pc:sldMk cId="3957948007" sldId="260"/>
            <ac:spMk id="130" creationId="{575807CB-4D05-1302-0D23-85E1ECE71EDD}"/>
          </ac:spMkLst>
        </pc:spChg>
        <pc:spChg chg="add mod">
          <ac:chgData name="Sarah Browne" userId="S::sarah.browne@exmouthcollege.devon.sch.uk::432fba0a-bad6-476f-949d-35749b7457ff" providerId="AD" clId="Web-{D3555A6B-6AAB-4F60-884E-3EA023160820}" dt="2025-10-14T10:15:27.178" v="713" actId="1076"/>
          <ac:spMkLst>
            <pc:docMk/>
            <pc:sldMk cId="3957948007" sldId="260"/>
            <ac:spMk id="131" creationId="{6B396479-15A5-5393-1819-4FEC4F129B22}"/>
          </ac:spMkLst>
        </pc:spChg>
        <pc:spChg chg="add mod">
          <ac:chgData name="Sarah Browne" userId="S::sarah.browne@exmouthcollege.devon.sch.uk::432fba0a-bad6-476f-949d-35749b7457ff" providerId="AD" clId="Web-{D3555A6B-6AAB-4F60-884E-3EA023160820}" dt="2025-10-14T13:39:05.964" v="783" actId="1076"/>
          <ac:spMkLst>
            <pc:docMk/>
            <pc:sldMk cId="3957948007" sldId="260"/>
            <ac:spMk id="136" creationId="{72B54B4B-C8C2-37F2-C55E-09CA4C557C7B}"/>
          </ac:spMkLst>
        </pc:spChg>
        <pc:spChg chg="add mod">
          <ac:chgData name="Sarah Browne" userId="S::sarah.browne@exmouthcollege.devon.sch.uk::432fba0a-bad6-476f-949d-35749b7457ff" providerId="AD" clId="Web-{D3555A6B-6AAB-4F60-884E-3EA023160820}" dt="2025-10-14T13:39:11.886" v="784" actId="1076"/>
          <ac:spMkLst>
            <pc:docMk/>
            <pc:sldMk cId="3957948007" sldId="260"/>
            <ac:spMk id="137" creationId="{8E592A15-7946-15EA-0055-07F037429CDC}"/>
          </ac:spMkLst>
        </pc:spChg>
        <pc:spChg chg="add mod">
          <ac:chgData name="Sarah Browne" userId="S::sarah.browne@exmouthcollege.devon.sch.uk::432fba0a-bad6-476f-949d-35749b7457ff" providerId="AD" clId="Web-{D3555A6B-6AAB-4F60-884E-3EA023160820}" dt="2025-10-14T13:39:22.699" v="785" actId="1076"/>
          <ac:spMkLst>
            <pc:docMk/>
            <pc:sldMk cId="3957948007" sldId="260"/>
            <ac:spMk id="138" creationId="{1C4AB700-BBEB-E913-DBB2-B7CD5B93259E}"/>
          </ac:spMkLst>
        </pc:spChg>
        <pc:spChg chg="add mod">
          <ac:chgData name="Sarah Browne" userId="S::sarah.browne@exmouthcollege.devon.sch.uk::432fba0a-bad6-476f-949d-35749b7457ff" providerId="AD" clId="Web-{D3555A6B-6AAB-4F60-884E-3EA023160820}" dt="2025-10-14T13:39:41.434" v="788" actId="1076"/>
          <ac:spMkLst>
            <pc:docMk/>
            <pc:sldMk cId="3957948007" sldId="260"/>
            <ac:spMk id="139" creationId="{C3E71D59-0117-0A2F-C2D3-F98C61B4CC23}"/>
          </ac:spMkLst>
        </pc:spChg>
        <pc:spChg chg="add mod">
          <ac:chgData name="Sarah Browne" userId="S::sarah.browne@exmouthcollege.devon.sch.uk::432fba0a-bad6-476f-949d-35749b7457ff" providerId="AD" clId="Web-{D3555A6B-6AAB-4F60-884E-3EA023160820}" dt="2025-10-14T13:39:44.731" v="789" actId="1076"/>
          <ac:spMkLst>
            <pc:docMk/>
            <pc:sldMk cId="3957948007" sldId="260"/>
            <ac:spMk id="140" creationId="{27677726-536F-6205-2EF8-C97E4512BA8E}"/>
          </ac:spMkLst>
        </pc:spChg>
        <pc:spChg chg="add mod">
          <ac:chgData name="Sarah Browne" userId="S::sarah.browne@exmouthcollege.devon.sch.uk::432fba0a-bad6-476f-949d-35749b7457ff" providerId="AD" clId="Web-{D3555A6B-6AAB-4F60-884E-3EA023160820}" dt="2025-10-14T13:39:32.559" v="786" actId="1076"/>
          <ac:spMkLst>
            <pc:docMk/>
            <pc:sldMk cId="3957948007" sldId="260"/>
            <ac:spMk id="141" creationId="{14D1A055-6735-39F7-E6E7-53BE6FBFDE72}"/>
          </ac:spMkLst>
        </pc:spChg>
        <pc:spChg chg="del">
          <ac:chgData name="Sarah Browne" userId="S::sarah.browne@exmouthcollege.devon.sch.uk::432fba0a-bad6-476f-949d-35749b7457ff" providerId="AD" clId="Web-{D3555A6B-6AAB-4F60-884E-3EA023160820}" dt="2025-10-14T09:53:34.164" v="616"/>
          <ac:spMkLst>
            <pc:docMk/>
            <pc:sldMk cId="3957948007" sldId="260"/>
            <ac:spMk id="206" creationId="{70B3FAC2-5199-4AC1-8A1B-F61B7CA0703D}"/>
          </ac:spMkLst>
        </pc:spChg>
        <pc:spChg chg="mod">
          <ac:chgData name="Sarah Browne" userId="S::sarah.browne@exmouthcollege.devon.sch.uk::432fba0a-bad6-476f-949d-35749b7457ff" providerId="AD" clId="Web-{D3555A6B-6AAB-4F60-884E-3EA023160820}" dt="2025-10-14T09:03:07.979" v="5" actId="1076"/>
          <ac:spMkLst>
            <pc:docMk/>
            <pc:sldMk cId="3957948007" sldId="260"/>
            <ac:spMk id="693" creationId="{242D1697-493D-4EEA-9BF1-C16D669A5B45}"/>
          </ac:spMkLst>
        </pc:spChg>
        <pc:grpChg chg="mod">
          <ac:chgData name="Sarah Browne" userId="S::sarah.browne@exmouthcollege.devon.sch.uk::432fba0a-bad6-476f-949d-35749b7457ff" providerId="AD" clId="Web-{D3555A6B-6AAB-4F60-884E-3EA023160820}" dt="2025-10-14T09:33:46.450" v="409" actId="1076"/>
          <ac:grpSpMkLst>
            <pc:docMk/>
            <pc:sldMk cId="3957948007" sldId="260"/>
            <ac:grpSpMk id="32" creationId="{C12F3CEF-80C9-4CFE-B5D0-205093175730}"/>
          </ac:grpSpMkLst>
        </pc:grpChg>
        <pc:grpChg chg="mod">
          <ac:chgData name="Sarah Browne" userId="S::sarah.browne@exmouthcollege.devon.sch.uk::432fba0a-bad6-476f-949d-35749b7457ff" providerId="AD" clId="Web-{D3555A6B-6AAB-4F60-884E-3EA023160820}" dt="2025-10-14T09:13:35.223" v="179" actId="1076"/>
          <ac:grpSpMkLst>
            <pc:docMk/>
            <pc:sldMk cId="3957948007" sldId="260"/>
            <ac:grpSpMk id="33" creationId="{5BD7C0FD-D39C-4E27-A53B-05ADB671A1BA}"/>
          </ac:grpSpMkLst>
        </pc:grpChg>
        <pc:cxnChg chg="add mod">
          <ac:chgData name="Sarah Browne" userId="S::sarah.browne@exmouthcollege.devon.sch.uk::432fba0a-bad6-476f-949d-35749b7457ff" providerId="AD" clId="Web-{D3555A6B-6AAB-4F60-884E-3EA023160820}" dt="2025-10-14T09:06:52.306" v="35" actId="1076"/>
          <ac:cxnSpMkLst>
            <pc:docMk/>
            <pc:sldMk cId="3957948007" sldId="260"/>
            <ac:cxnSpMk id="20" creationId="{C4C1ECD2-9417-A477-73E6-15725E4C54BF}"/>
          </ac:cxnSpMkLst>
        </pc:cxnChg>
        <pc:cxnChg chg="mod">
          <ac:chgData name="Sarah Browne" userId="S::sarah.browne@exmouthcollege.devon.sch.uk::432fba0a-bad6-476f-949d-35749b7457ff" providerId="AD" clId="Web-{D3555A6B-6AAB-4F60-884E-3EA023160820}" dt="2025-10-14T09:13:40.004" v="180" actId="1076"/>
          <ac:cxnSpMkLst>
            <pc:docMk/>
            <pc:sldMk cId="3957948007" sldId="260"/>
            <ac:cxnSpMk id="53" creationId="{F6D08AA4-E517-BCC4-3DB2-08086E250742}"/>
          </ac:cxnSpMkLst>
        </pc:cxnChg>
        <pc:cxnChg chg="mod">
          <ac:chgData name="Sarah Browne" userId="S::sarah.browne@exmouthcollege.devon.sch.uk::432fba0a-bad6-476f-949d-35749b7457ff" providerId="AD" clId="Web-{D3555A6B-6AAB-4F60-884E-3EA023160820}" dt="2025-10-14T09:13:43.036" v="181" actId="1076"/>
          <ac:cxnSpMkLst>
            <pc:docMk/>
            <pc:sldMk cId="3957948007" sldId="260"/>
            <ac:cxnSpMk id="55" creationId="{BED31E17-99DC-52A2-0240-34DF5D3B8C1A}"/>
          </ac:cxnSpMkLst>
        </pc:cxnChg>
        <pc:cxnChg chg="mod">
          <ac:chgData name="Sarah Browne" userId="S::sarah.browne@exmouthcollege.devon.sch.uk::432fba0a-bad6-476f-949d-35749b7457ff" providerId="AD" clId="Web-{D3555A6B-6AAB-4F60-884E-3EA023160820}" dt="2025-10-14T09:13:45.567" v="182" actId="1076"/>
          <ac:cxnSpMkLst>
            <pc:docMk/>
            <pc:sldMk cId="3957948007" sldId="260"/>
            <ac:cxnSpMk id="56" creationId="{0F79BADA-1475-A7CA-8891-96851CB50705}"/>
          </ac:cxnSpMkLst>
        </pc:cxnChg>
        <pc:cxnChg chg="mod">
          <ac:chgData name="Sarah Browne" userId="S::sarah.browne@exmouthcollege.devon.sch.uk::432fba0a-bad6-476f-949d-35749b7457ff" providerId="AD" clId="Web-{D3555A6B-6AAB-4F60-884E-3EA023160820}" dt="2025-10-14T09:13:17.363" v="176" actId="14100"/>
          <ac:cxnSpMkLst>
            <pc:docMk/>
            <pc:sldMk cId="3957948007" sldId="260"/>
            <ac:cxnSpMk id="57" creationId="{2819950E-331D-CDB4-CDAF-6865CC960A63}"/>
          </ac:cxnSpMkLst>
        </pc:cxnChg>
        <pc:cxnChg chg="mod">
          <ac:chgData name="Sarah Browne" userId="S::sarah.browne@exmouthcollege.devon.sch.uk::432fba0a-bad6-476f-949d-35749b7457ff" providerId="AD" clId="Web-{D3555A6B-6AAB-4F60-884E-3EA023160820}" dt="2025-10-14T09:13:49.848" v="184" actId="14100"/>
          <ac:cxnSpMkLst>
            <pc:docMk/>
            <pc:sldMk cId="3957948007" sldId="260"/>
            <ac:cxnSpMk id="58" creationId="{7FEC2F91-221F-1E61-EC7F-03E81C0534FB}"/>
          </ac:cxnSpMkLst>
        </pc:cxnChg>
        <pc:cxnChg chg="add mod">
          <ac:chgData name="Sarah Browne" userId="S::sarah.browne@exmouthcollege.devon.sch.uk::432fba0a-bad6-476f-949d-35749b7457ff" providerId="AD" clId="Web-{D3555A6B-6AAB-4F60-884E-3EA023160820}" dt="2025-10-14T09:09:58.154" v="148" actId="14100"/>
          <ac:cxnSpMkLst>
            <pc:docMk/>
            <pc:sldMk cId="3957948007" sldId="260"/>
            <ac:cxnSpMk id="63" creationId="{986E5197-DBC0-682D-8BD7-181F40EEF536}"/>
          </ac:cxnSpMkLst>
        </pc:cxnChg>
        <pc:cxnChg chg="add mod">
          <ac:chgData name="Sarah Browne" userId="S::sarah.browne@exmouthcollege.devon.sch.uk::432fba0a-bad6-476f-949d-35749b7457ff" providerId="AD" clId="Web-{D3555A6B-6AAB-4F60-884E-3EA023160820}" dt="2025-10-14T09:09:48.826" v="144" actId="14100"/>
          <ac:cxnSpMkLst>
            <pc:docMk/>
            <pc:sldMk cId="3957948007" sldId="260"/>
            <ac:cxnSpMk id="64" creationId="{A1DE7CC1-3625-5CC1-9C1A-FD3349C0964B}"/>
          </ac:cxnSpMkLst>
        </pc:cxnChg>
        <pc:cxnChg chg="add mod">
          <ac:chgData name="Sarah Browne" userId="S::sarah.browne@exmouthcollege.devon.sch.uk::432fba0a-bad6-476f-949d-35749b7457ff" providerId="AD" clId="Web-{D3555A6B-6AAB-4F60-884E-3EA023160820}" dt="2025-10-14T09:09:44.138" v="142" actId="14100"/>
          <ac:cxnSpMkLst>
            <pc:docMk/>
            <pc:sldMk cId="3957948007" sldId="260"/>
            <ac:cxnSpMk id="65" creationId="{F34F8285-4987-BAFA-F2C6-8528FAD45297}"/>
          </ac:cxnSpMkLst>
        </pc:cxnChg>
        <pc:cxnChg chg="add mod">
          <ac:chgData name="Sarah Browne" userId="S::sarah.browne@exmouthcollege.devon.sch.uk::432fba0a-bad6-476f-949d-35749b7457ff" providerId="AD" clId="Web-{D3555A6B-6AAB-4F60-884E-3EA023160820}" dt="2025-10-14T09:09:39.391" v="140" actId="1076"/>
          <ac:cxnSpMkLst>
            <pc:docMk/>
            <pc:sldMk cId="3957948007" sldId="260"/>
            <ac:cxnSpMk id="66" creationId="{74922CAF-97F7-8658-7F56-4D1015FEB29E}"/>
          </ac:cxnSpMkLst>
        </pc:cxnChg>
        <pc:cxnChg chg="add mod">
          <ac:chgData name="Sarah Browne" userId="S::sarah.browne@exmouthcollege.devon.sch.uk::432fba0a-bad6-476f-949d-35749b7457ff" providerId="AD" clId="Web-{D3555A6B-6AAB-4F60-884E-3EA023160820}" dt="2025-10-14T09:09:33.919" v="139" actId="1076"/>
          <ac:cxnSpMkLst>
            <pc:docMk/>
            <pc:sldMk cId="3957948007" sldId="260"/>
            <ac:cxnSpMk id="67" creationId="{E4CF4148-474A-54A7-9534-0CAB5874CDBC}"/>
          </ac:cxnSpMkLst>
        </pc:cxnChg>
        <pc:cxnChg chg="add mod">
          <ac:chgData name="Sarah Browne" userId="S::sarah.browne@exmouthcollege.devon.sch.uk::432fba0a-bad6-476f-949d-35749b7457ff" providerId="AD" clId="Web-{D3555A6B-6AAB-4F60-884E-3EA023160820}" dt="2025-10-14T09:10:04.874" v="150" actId="14100"/>
          <ac:cxnSpMkLst>
            <pc:docMk/>
            <pc:sldMk cId="3957948007" sldId="260"/>
            <ac:cxnSpMk id="68" creationId="{7DCCCC2B-8232-084E-9D68-5C7C069E032F}"/>
          </ac:cxnSpMkLst>
        </pc:cxnChg>
        <pc:cxnChg chg="add mod">
          <ac:chgData name="Sarah Browne" userId="S::sarah.browne@exmouthcollege.devon.sch.uk::432fba0a-bad6-476f-949d-35749b7457ff" providerId="AD" clId="Web-{D3555A6B-6AAB-4F60-884E-3EA023160820}" dt="2025-10-14T09:13:55.098" v="187" actId="14100"/>
          <ac:cxnSpMkLst>
            <pc:docMk/>
            <pc:sldMk cId="3957948007" sldId="260"/>
            <ac:cxnSpMk id="71" creationId="{43F2FEE6-165C-F7E8-D418-67EB2481873A}"/>
          </ac:cxnSpMkLst>
        </pc:cxnChg>
        <pc:cxnChg chg="add mod">
          <ac:chgData name="Sarah Browne" userId="S::sarah.browne@exmouthcollege.devon.sch.uk::432fba0a-bad6-476f-949d-35749b7457ff" providerId="AD" clId="Web-{D3555A6B-6AAB-4F60-884E-3EA023160820}" dt="2025-10-14T09:17:32.696" v="285" actId="1076"/>
          <ac:cxnSpMkLst>
            <pc:docMk/>
            <pc:sldMk cId="3957948007" sldId="260"/>
            <ac:cxnSpMk id="78" creationId="{9F8DE767-F664-CA34-46E3-061AFA50389E}"/>
          </ac:cxnSpMkLst>
        </pc:cxnChg>
        <pc:cxnChg chg="add mod">
          <ac:chgData name="Sarah Browne" userId="S::sarah.browne@exmouthcollege.devon.sch.uk::432fba0a-bad6-476f-949d-35749b7457ff" providerId="AD" clId="Web-{D3555A6B-6AAB-4F60-884E-3EA023160820}" dt="2025-10-14T09:17:36.727" v="287" actId="1076"/>
          <ac:cxnSpMkLst>
            <pc:docMk/>
            <pc:sldMk cId="3957948007" sldId="260"/>
            <ac:cxnSpMk id="79" creationId="{31459DEB-C42F-3B54-EC40-54719C10E954}"/>
          </ac:cxnSpMkLst>
        </pc:cxnChg>
        <pc:cxnChg chg="add mod">
          <ac:chgData name="Sarah Browne" userId="S::sarah.browne@exmouthcollege.devon.sch.uk::432fba0a-bad6-476f-949d-35749b7457ff" providerId="AD" clId="Web-{D3555A6B-6AAB-4F60-884E-3EA023160820}" dt="2025-10-14T09:17:41.306" v="290" actId="14100"/>
          <ac:cxnSpMkLst>
            <pc:docMk/>
            <pc:sldMk cId="3957948007" sldId="260"/>
            <ac:cxnSpMk id="80" creationId="{F4E6B8F5-E994-95F0-9969-BBE14FDEBB29}"/>
          </ac:cxnSpMkLst>
        </pc:cxnChg>
        <pc:cxnChg chg="add mod">
          <ac:chgData name="Sarah Browne" userId="S::sarah.browne@exmouthcollege.devon.sch.uk::432fba0a-bad6-476f-949d-35749b7457ff" providerId="AD" clId="Web-{D3555A6B-6AAB-4F60-884E-3EA023160820}" dt="2025-10-14T09:17:45.978" v="293" actId="14100"/>
          <ac:cxnSpMkLst>
            <pc:docMk/>
            <pc:sldMk cId="3957948007" sldId="260"/>
            <ac:cxnSpMk id="81" creationId="{A961CCFC-0C51-06CE-FF7F-B4DCA5CACC58}"/>
          </ac:cxnSpMkLst>
        </pc:cxnChg>
        <pc:cxnChg chg="add mod">
          <ac:chgData name="Sarah Browne" userId="S::sarah.browne@exmouthcollege.devon.sch.uk::432fba0a-bad6-476f-949d-35749b7457ff" providerId="AD" clId="Web-{D3555A6B-6AAB-4F60-884E-3EA023160820}" dt="2025-10-14T09:17:50.915" v="296" actId="14100"/>
          <ac:cxnSpMkLst>
            <pc:docMk/>
            <pc:sldMk cId="3957948007" sldId="260"/>
            <ac:cxnSpMk id="82" creationId="{4717E0BD-7FEF-0E5C-51D0-C5BD9D160F54}"/>
          </ac:cxnSpMkLst>
        </pc:cxnChg>
        <pc:cxnChg chg="add mod">
          <ac:chgData name="Sarah Browne" userId="S::sarah.browne@exmouthcollege.devon.sch.uk::432fba0a-bad6-476f-949d-35749b7457ff" providerId="AD" clId="Web-{D3555A6B-6AAB-4F60-884E-3EA023160820}" dt="2025-10-14T09:18:00.900" v="300" actId="14100"/>
          <ac:cxnSpMkLst>
            <pc:docMk/>
            <pc:sldMk cId="3957948007" sldId="260"/>
            <ac:cxnSpMk id="83" creationId="{FC97B39A-D149-FF5E-954B-43B9BFBB5C04}"/>
          </ac:cxnSpMkLst>
        </pc:cxnChg>
        <pc:cxnChg chg="add mod">
          <ac:chgData name="Sarah Browne" userId="S::sarah.browne@exmouthcollege.devon.sch.uk::432fba0a-bad6-476f-949d-35749b7457ff" providerId="AD" clId="Web-{D3555A6B-6AAB-4F60-884E-3EA023160820}" dt="2025-10-14T09:18:05.556" v="302" actId="1076"/>
          <ac:cxnSpMkLst>
            <pc:docMk/>
            <pc:sldMk cId="3957948007" sldId="260"/>
            <ac:cxnSpMk id="84" creationId="{6A264FB8-8719-0E5C-826D-41297C6EF75C}"/>
          </ac:cxnSpMkLst>
        </pc:cxnChg>
        <pc:cxnChg chg="add mod">
          <ac:chgData name="Sarah Browne" userId="S::sarah.browne@exmouthcollege.devon.sch.uk::432fba0a-bad6-476f-949d-35749b7457ff" providerId="AD" clId="Web-{D3555A6B-6AAB-4F60-884E-3EA023160820}" dt="2025-10-14T09:32:18.527" v="384" actId="14100"/>
          <ac:cxnSpMkLst>
            <pc:docMk/>
            <pc:sldMk cId="3957948007" sldId="260"/>
            <ac:cxnSpMk id="92" creationId="{F7021E79-3CBE-C6B9-EEF2-B9BBB8F61616}"/>
          </ac:cxnSpMkLst>
        </pc:cxnChg>
        <pc:cxnChg chg="add mod">
          <ac:chgData name="Sarah Browne" userId="S::sarah.browne@exmouthcollege.devon.sch.uk::432fba0a-bad6-476f-949d-35749b7457ff" providerId="AD" clId="Web-{D3555A6B-6AAB-4F60-884E-3EA023160820}" dt="2025-10-14T09:32:24.355" v="387" actId="14100"/>
          <ac:cxnSpMkLst>
            <pc:docMk/>
            <pc:sldMk cId="3957948007" sldId="260"/>
            <ac:cxnSpMk id="93" creationId="{9E44C052-7E3B-7BCA-DC73-632865B9C34A}"/>
          </ac:cxnSpMkLst>
        </pc:cxnChg>
        <pc:cxnChg chg="add mod">
          <ac:chgData name="Sarah Browne" userId="S::sarah.browne@exmouthcollege.devon.sch.uk::432fba0a-bad6-476f-949d-35749b7457ff" providerId="AD" clId="Web-{D3555A6B-6AAB-4F60-884E-3EA023160820}" dt="2025-10-14T09:33:05.325" v="397" actId="1076"/>
          <ac:cxnSpMkLst>
            <pc:docMk/>
            <pc:sldMk cId="3957948007" sldId="260"/>
            <ac:cxnSpMk id="94" creationId="{A3BED554-2FD6-4A0D-F3D1-772FC3104851}"/>
          </ac:cxnSpMkLst>
        </pc:cxnChg>
        <pc:cxnChg chg="add mod">
          <ac:chgData name="Sarah Browne" userId="S::sarah.browne@exmouthcollege.devon.sch.uk::432fba0a-bad6-476f-949d-35749b7457ff" providerId="AD" clId="Web-{D3555A6B-6AAB-4F60-884E-3EA023160820}" dt="2025-10-14T09:33:10.512" v="399" actId="1076"/>
          <ac:cxnSpMkLst>
            <pc:docMk/>
            <pc:sldMk cId="3957948007" sldId="260"/>
            <ac:cxnSpMk id="95" creationId="{8C6BAD11-4908-BF91-39B7-BEF3C1E7B701}"/>
          </ac:cxnSpMkLst>
        </pc:cxnChg>
        <pc:cxnChg chg="add mod">
          <ac:chgData name="Sarah Browne" userId="S::sarah.browne@exmouthcollege.devon.sch.uk::432fba0a-bad6-476f-949d-35749b7457ff" providerId="AD" clId="Web-{D3555A6B-6AAB-4F60-884E-3EA023160820}" dt="2025-10-14T09:33:15.012" v="401" actId="1076"/>
          <ac:cxnSpMkLst>
            <pc:docMk/>
            <pc:sldMk cId="3957948007" sldId="260"/>
            <ac:cxnSpMk id="96" creationId="{4C642392-5956-8F59-2539-52A3B749DA7D}"/>
          </ac:cxnSpMkLst>
        </pc:cxnChg>
        <pc:cxnChg chg="add mod">
          <ac:chgData name="Sarah Browne" userId="S::sarah.browne@exmouthcollege.devon.sch.uk::432fba0a-bad6-476f-949d-35749b7457ff" providerId="AD" clId="Web-{D3555A6B-6AAB-4F60-884E-3EA023160820}" dt="2025-10-14T09:33:19.840" v="404" actId="14100"/>
          <ac:cxnSpMkLst>
            <pc:docMk/>
            <pc:sldMk cId="3957948007" sldId="260"/>
            <ac:cxnSpMk id="97" creationId="{970A9846-16E4-B8F2-2FE4-E38E945BBADD}"/>
          </ac:cxnSpMkLst>
        </pc:cxnChg>
        <pc:cxnChg chg="add mod">
          <ac:chgData name="Sarah Browne" userId="S::sarah.browne@exmouthcollege.devon.sch.uk::432fba0a-bad6-476f-949d-35749b7457ff" providerId="AD" clId="Web-{D3555A6B-6AAB-4F60-884E-3EA023160820}" dt="2025-10-14T09:33:32.763" v="408" actId="14100"/>
          <ac:cxnSpMkLst>
            <pc:docMk/>
            <pc:sldMk cId="3957948007" sldId="260"/>
            <ac:cxnSpMk id="98" creationId="{1ECB7244-0C99-D8AC-C87D-3D71EA05040B}"/>
          </ac:cxnSpMkLst>
        </pc:cxnChg>
        <pc:cxnChg chg="add mod">
          <ac:chgData name="Sarah Browne" userId="S::sarah.browne@exmouthcollege.devon.sch.uk::432fba0a-bad6-476f-949d-35749b7457ff" providerId="AD" clId="Web-{D3555A6B-6AAB-4F60-884E-3EA023160820}" dt="2025-10-14T09:36:45.831" v="519" actId="1076"/>
          <ac:cxnSpMkLst>
            <pc:docMk/>
            <pc:sldMk cId="3957948007" sldId="260"/>
            <ac:cxnSpMk id="107" creationId="{DFE4BC88-8231-BC25-B279-B8B835088C3E}"/>
          </ac:cxnSpMkLst>
        </pc:cxnChg>
        <pc:cxnChg chg="add mod">
          <ac:chgData name="Sarah Browne" userId="S::sarah.browne@exmouthcollege.devon.sch.uk::432fba0a-bad6-476f-949d-35749b7457ff" providerId="AD" clId="Web-{D3555A6B-6AAB-4F60-884E-3EA023160820}" dt="2025-10-14T09:36:49.222" v="521" actId="1076"/>
          <ac:cxnSpMkLst>
            <pc:docMk/>
            <pc:sldMk cId="3957948007" sldId="260"/>
            <ac:cxnSpMk id="108" creationId="{29D7ECFB-E695-211D-EAC8-B50E075DA362}"/>
          </ac:cxnSpMkLst>
        </pc:cxnChg>
        <pc:cxnChg chg="add mod">
          <ac:chgData name="Sarah Browne" userId="S::sarah.browne@exmouthcollege.devon.sch.uk::432fba0a-bad6-476f-949d-35749b7457ff" providerId="AD" clId="Web-{D3555A6B-6AAB-4F60-884E-3EA023160820}" dt="2025-10-14T09:36:53.472" v="524" actId="14100"/>
          <ac:cxnSpMkLst>
            <pc:docMk/>
            <pc:sldMk cId="3957948007" sldId="260"/>
            <ac:cxnSpMk id="109" creationId="{07727B7D-1257-8095-8CBB-D147AA6B6E27}"/>
          </ac:cxnSpMkLst>
        </pc:cxnChg>
        <pc:cxnChg chg="add mod">
          <ac:chgData name="Sarah Browne" userId="S::sarah.browne@exmouthcollege.devon.sch.uk::432fba0a-bad6-476f-949d-35749b7457ff" providerId="AD" clId="Web-{D3555A6B-6AAB-4F60-884E-3EA023160820}" dt="2025-10-14T09:36:58.051" v="526" actId="1076"/>
          <ac:cxnSpMkLst>
            <pc:docMk/>
            <pc:sldMk cId="3957948007" sldId="260"/>
            <ac:cxnSpMk id="110" creationId="{C8C1E794-0CB3-0CB9-7B8F-A4B14099F6EB}"/>
          </ac:cxnSpMkLst>
        </pc:cxnChg>
        <pc:cxnChg chg="add mod">
          <ac:chgData name="Sarah Browne" userId="S::sarah.browne@exmouthcollege.devon.sch.uk::432fba0a-bad6-476f-949d-35749b7457ff" providerId="AD" clId="Web-{D3555A6B-6AAB-4F60-884E-3EA023160820}" dt="2025-10-14T09:37:02.817" v="528" actId="1076"/>
          <ac:cxnSpMkLst>
            <pc:docMk/>
            <pc:sldMk cId="3957948007" sldId="260"/>
            <ac:cxnSpMk id="112" creationId="{D5BECE39-D161-CB3A-3D3A-5A7017EE2D05}"/>
          </ac:cxnSpMkLst>
        </pc:cxnChg>
        <pc:cxnChg chg="add mod">
          <ac:chgData name="Sarah Browne" userId="S::sarah.browne@exmouthcollege.devon.sch.uk::432fba0a-bad6-476f-949d-35749b7457ff" providerId="AD" clId="Web-{D3555A6B-6AAB-4F60-884E-3EA023160820}" dt="2025-10-14T09:37:08.380" v="531" actId="14100"/>
          <ac:cxnSpMkLst>
            <pc:docMk/>
            <pc:sldMk cId="3957948007" sldId="260"/>
            <ac:cxnSpMk id="113" creationId="{1FDE8411-C1E3-E201-67F9-B48D1FDE6761}"/>
          </ac:cxnSpMkLst>
        </pc:cxnChg>
        <pc:cxnChg chg="add mod">
          <ac:chgData name="Sarah Browne" userId="S::sarah.browne@exmouthcollege.devon.sch.uk::432fba0a-bad6-476f-949d-35749b7457ff" providerId="AD" clId="Web-{D3555A6B-6AAB-4F60-884E-3EA023160820}" dt="2025-10-14T09:53:46.789" v="619" actId="1076"/>
          <ac:cxnSpMkLst>
            <pc:docMk/>
            <pc:sldMk cId="3957948007" sldId="260"/>
            <ac:cxnSpMk id="120" creationId="{BD84445F-A39D-7A7C-DE19-E40A8534B82C}"/>
          </ac:cxnSpMkLst>
        </pc:cxnChg>
        <pc:cxnChg chg="add mod">
          <ac:chgData name="Sarah Browne" userId="S::sarah.browne@exmouthcollege.devon.sch.uk::432fba0a-bad6-476f-949d-35749b7457ff" providerId="AD" clId="Web-{D3555A6B-6AAB-4F60-884E-3EA023160820}" dt="2025-10-14T09:53:53.962" v="621" actId="1076"/>
          <ac:cxnSpMkLst>
            <pc:docMk/>
            <pc:sldMk cId="3957948007" sldId="260"/>
            <ac:cxnSpMk id="121" creationId="{048E47F9-8D83-6160-3648-25A36BD74D25}"/>
          </ac:cxnSpMkLst>
        </pc:cxnChg>
        <pc:cxnChg chg="add mod">
          <ac:chgData name="Sarah Browne" userId="S::sarah.browne@exmouthcollege.devon.sch.uk::432fba0a-bad6-476f-949d-35749b7457ff" providerId="AD" clId="Web-{D3555A6B-6AAB-4F60-884E-3EA023160820}" dt="2025-10-14T09:54:08.604" v="626" actId="14100"/>
          <ac:cxnSpMkLst>
            <pc:docMk/>
            <pc:sldMk cId="3957948007" sldId="260"/>
            <ac:cxnSpMk id="122" creationId="{722B99FA-E8EE-C9EB-C339-B20DCBBE5B78}"/>
          </ac:cxnSpMkLst>
        </pc:cxnChg>
        <pc:cxnChg chg="add mod">
          <ac:chgData name="Sarah Browne" userId="S::sarah.browne@exmouthcollege.devon.sch.uk::432fba0a-bad6-476f-949d-35749b7457ff" providerId="AD" clId="Web-{D3555A6B-6AAB-4F60-884E-3EA023160820}" dt="2025-10-14T09:54:16.729" v="628" actId="1076"/>
          <ac:cxnSpMkLst>
            <pc:docMk/>
            <pc:sldMk cId="3957948007" sldId="260"/>
            <ac:cxnSpMk id="123" creationId="{EE2749D0-8E7B-CC68-29B7-E931C60C1798}"/>
          </ac:cxnSpMkLst>
        </pc:cxnChg>
        <pc:cxnChg chg="add mod">
          <ac:chgData name="Sarah Browne" userId="S::sarah.browne@exmouthcollege.devon.sch.uk::432fba0a-bad6-476f-949d-35749b7457ff" providerId="AD" clId="Web-{D3555A6B-6AAB-4F60-884E-3EA023160820}" dt="2025-10-14T09:54:22.167" v="631" actId="14100"/>
          <ac:cxnSpMkLst>
            <pc:docMk/>
            <pc:sldMk cId="3957948007" sldId="260"/>
            <ac:cxnSpMk id="124" creationId="{493E3491-2D8C-8B5A-0CB8-C2B52DC93007}"/>
          </ac:cxnSpMkLst>
        </pc:cxnChg>
        <pc:cxnChg chg="add mod">
          <ac:chgData name="Sarah Browne" userId="S::sarah.browne@exmouthcollege.devon.sch.uk::432fba0a-bad6-476f-949d-35749b7457ff" providerId="AD" clId="Web-{D3555A6B-6AAB-4F60-884E-3EA023160820}" dt="2025-10-14T09:54:31.636" v="635" actId="1076"/>
          <ac:cxnSpMkLst>
            <pc:docMk/>
            <pc:sldMk cId="3957948007" sldId="260"/>
            <ac:cxnSpMk id="125" creationId="{EAAA6021-EF2F-76FE-6284-29B46168D605}"/>
          </ac:cxnSpMkLst>
        </pc:cxnChg>
        <pc:cxnChg chg="add mod">
          <ac:chgData name="Sarah Browne" userId="S::sarah.browne@exmouthcollege.devon.sch.uk::432fba0a-bad6-476f-949d-35749b7457ff" providerId="AD" clId="Web-{D3555A6B-6AAB-4F60-884E-3EA023160820}" dt="2025-10-14T09:55:15.499" v="648" actId="1076"/>
          <ac:cxnSpMkLst>
            <pc:docMk/>
            <pc:sldMk cId="3957948007" sldId="260"/>
            <ac:cxnSpMk id="126" creationId="{AD25557F-FAD6-5AAA-8715-0E86C1505082}"/>
          </ac:cxnSpMkLst>
        </pc:cxnChg>
        <pc:cxnChg chg="add mod">
          <ac:chgData name="Sarah Browne" userId="S::sarah.browne@exmouthcollege.devon.sch.uk::432fba0a-bad6-476f-949d-35749b7457ff" providerId="AD" clId="Web-{D3555A6B-6AAB-4F60-884E-3EA023160820}" dt="2025-10-14T09:55:13.295" v="647" actId="1076"/>
          <ac:cxnSpMkLst>
            <pc:docMk/>
            <pc:sldMk cId="3957948007" sldId="260"/>
            <ac:cxnSpMk id="127" creationId="{B142662B-3D38-B1BC-BADB-6E0BBCB2B782}"/>
          </ac:cxnSpMkLst>
        </pc:cxnChg>
        <pc:cxnChg chg="add mod">
          <ac:chgData name="Sarah Browne" userId="S::sarah.browne@exmouthcollege.devon.sch.uk::432fba0a-bad6-476f-949d-35749b7457ff" providerId="AD" clId="Web-{D3555A6B-6AAB-4F60-884E-3EA023160820}" dt="2025-10-14T10:15:30.881" v="714" actId="1076"/>
          <ac:cxnSpMkLst>
            <pc:docMk/>
            <pc:sldMk cId="3957948007" sldId="260"/>
            <ac:cxnSpMk id="128" creationId="{C3F95172-2AF6-D262-A71D-99FA0A1CD371}"/>
          </ac:cxnSpMkLst>
        </pc:cxnChg>
        <pc:cxnChg chg="add mod">
          <ac:chgData name="Sarah Browne" userId="S::sarah.browne@exmouthcollege.devon.sch.uk::432fba0a-bad6-476f-949d-35749b7457ff" providerId="AD" clId="Web-{D3555A6B-6AAB-4F60-884E-3EA023160820}" dt="2025-10-14T10:15:36.147" v="716" actId="1076"/>
          <ac:cxnSpMkLst>
            <pc:docMk/>
            <pc:sldMk cId="3957948007" sldId="260"/>
            <ac:cxnSpMk id="132" creationId="{9BFF93FC-6375-F08F-D2DA-C10082F3D6CE}"/>
          </ac:cxnSpMkLst>
        </pc:cxnChg>
        <pc:cxnChg chg="add mod">
          <ac:chgData name="Sarah Browne" userId="S::sarah.browne@exmouthcollege.devon.sch.uk::432fba0a-bad6-476f-949d-35749b7457ff" providerId="AD" clId="Web-{D3555A6B-6AAB-4F60-884E-3EA023160820}" dt="2025-10-14T10:15:41.397" v="718" actId="1076"/>
          <ac:cxnSpMkLst>
            <pc:docMk/>
            <pc:sldMk cId="3957948007" sldId="260"/>
            <ac:cxnSpMk id="133" creationId="{389B1105-CD1F-8CAA-5066-3CDF4DD3A683}"/>
          </ac:cxnSpMkLst>
        </pc:cxnChg>
        <pc:cxnChg chg="add mod">
          <ac:chgData name="Sarah Browne" userId="S::sarah.browne@exmouthcollege.devon.sch.uk::432fba0a-bad6-476f-949d-35749b7457ff" providerId="AD" clId="Web-{D3555A6B-6AAB-4F60-884E-3EA023160820}" dt="2025-10-14T10:15:44.257" v="720" actId="1076"/>
          <ac:cxnSpMkLst>
            <pc:docMk/>
            <pc:sldMk cId="3957948007" sldId="260"/>
            <ac:cxnSpMk id="134" creationId="{14788211-1092-B15A-4E55-460E1BC029DB}"/>
          </ac:cxnSpMkLst>
        </pc:cxnChg>
        <pc:cxnChg chg="add mod">
          <ac:chgData name="Sarah Browne" userId="S::sarah.browne@exmouthcollege.devon.sch.uk::432fba0a-bad6-476f-949d-35749b7457ff" providerId="AD" clId="Web-{D3555A6B-6AAB-4F60-884E-3EA023160820}" dt="2025-10-14T10:15:48.679" v="722" actId="1076"/>
          <ac:cxnSpMkLst>
            <pc:docMk/>
            <pc:sldMk cId="3957948007" sldId="260"/>
            <ac:cxnSpMk id="135" creationId="{51A7164C-E577-06E9-54CA-93FBE0B239AF}"/>
          </ac:cxnSpMkLst>
        </pc:cxnChg>
        <pc:cxnChg chg="add mod">
          <ac:chgData name="Sarah Browne" userId="S::sarah.browne@exmouthcollege.devon.sch.uk::432fba0a-bad6-476f-949d-35749b7457ff" providerId="AD" clId="Web-{D3555A6B-6AAB-4F60-884E-3EA023160820}" dt="2025-10-14T13:39:59.778" v="792" actId="14100"/>
          <ac:cxnSpMkLst>
            <pc:docMk/>
            <pc:sldMk cId="3957948007" sldId="260"/>
            <ac:cxnSpMk id="144" creationId="{135AAAE0-6BBB-F5DC-9600-739F545EA8D8}"/>
          </ac:cxnSpMkLst>
        </pc:cxnChg>
        <pc:cxnChg chg="add mod">
          <ac:chgData name="Sarah Browne" userId="S::sarah.browne@exmouthcollege.devon.sch.uk::432fba0a-bad6-476f-949d-35749b7457ff" providerId="AD" clId="Web-{D3555A6B-6AAB-4F60-884E-3EA023160820}" dt="2025-10-14T13:40:06.403" v="795" actId="14100"/>
          <ac:cxnSpMkLst>
            <pc:docMk/>
            <pc:sldMk cId="3957948007" sldId="260"/>
            <ac:cxnSpMk id="145" creationId="{60428B5C-69B8-C785-198E-F565D462DFDC}"/>
          </ac:cxnSpMkLst>
        </pc:cxnChg>
        <pc:cxnChg chg="add mod">
          <ac:chgData name="Sarah Browne" userId="S::sarah.browne@exmouthcollege.devon.sch.uk::432fba0a-bad6-476f-949d-35749b7457ff" providerId="AD" clId="Web-{D3555A6B-6AAB-4F60-884E-3EA023160820}" dt="2025-10-14T13:40:13.825" v="798" actId="14100"/>
          <ac:cxnSpMkLst>
            <pc:docMk/>
            <pc:sldMk cId="3957948007" sldId="260"/>
            <ac:cxnSpMk id="146" creationId="{F2DD5033-DA30-7F42-8944-56A5D6563240}"/>
          </ac:cxnSpMkLst>
        </pc:cxnChg>
        <pc:cxnChg chg="add mod">
          <ac:chgData name="Sarah Browne" userId="S::sarah.browne@exmouthcollege.devon.sch.uk::432fba0a-bad6-476f-949d-35749b7457ff" providerId="AD" clId="Web-{D3555A6B-6AAB-4F60-884E-3EA023160820}" dt="2025-10-14T13:40:18.466" v="800" actId="14100"/>
          <ac:cxnSpMkLst>
            <pc:docMk/>
            <pc:sldMk cId="3957948007" sldId="260"/>
            <ac:cxnSpMk id="147" creationId="{0BA5323B-6805-A286-9697-1D0905F78B6D}"/>
          </ac:cxnSpMkLst>
        </pc:cxnChg>
        <pc:cxnChg chg="add mod">
          <ac:chgData name="Sarah Browne" userId="S::sarah.browne@exmouthcollege.devon.sch.uk::432fba0a-bad6-476f-949d-35749b7457ff" providerId="AD" clId="Web-{D3555A6B-6AAB-4F60-884E-3EA023160820}" dt="2025-10-14T13:40:25.435" v="803" actId="14100"/>
          <ac:cxnSpMkLst>
            <pc:docMk/>
            <pc:sldMk cId="3957948007" sldId="260"/>
            <ac:cxnSpMk id="151" creationId="{D2EBFD05-6752-35B6-7E2A-53F8E86D44C7}"/>
          </ac:cxnSpMkLst>
        </pc:cxnChg>
        <pc:cxnChg chg="add mod">
          <ac:chgData name="Sarah Browne" userId="S::sarah.browne@exmouthcollege.devon.sch.uk::432fba0a-bad6-476f-949d-35749b7457ff" providerId="AD" clId="Web-{D3555A6B-6AAB-4F60-884E-3EA023160820}" dt="2025-10-14T13:40:29.388" v="805" actId="1076"/>
          <ac:cxnSpMkLst>
            <pc:docMk/>
            <pc:sldMk cId="3957948007" sldId="260"/>
            <ac:cxnSpMk id="152" creationId="{C118F948-0F45-AB5F-7812-72B21510AFAC}"/>
          </ac:cxnSpMkLst>
        </pc:cxnChg>
      </pc:sldChg>
    </pc:docChg>
  </pc:docChgLst>
  <pc:docChgLst>
    <pc:chgData name="Sarah Browne" userId="S::sarah.browne@exmouthcollege.devon.sch.uk::432fba0a-bad6-476f-949d-35749b7457ff" providerId="AD" clId="Web-{1687DEBA-59C1-400A-932E-4777EF9CEA90}"/>
    <pc:docChg chg="modSld">
      <pc:chgData name="Sarah Browne" userId="S::sarah.browne@exmouthcollege.devon.sch.uk::432fba0a-bad6-476f-949d-35749b7457ff" providerId="AD" clId="Web-{1687DEBA-59C1-400A-932E-4777EF9CEA90}" dt="2025-10-15T10:06:22.512" v="85" actId="14100"/>
      <pc:docMkLst>
        <pc:docMk/>
      </pc:docMkLst>
      <pc:sldChg chg="addSp modSp">
        <pc:chgData name="Sarah Browne" userId="S::sarah.browne@exmouthcollege.devon.sch.uk::432fba0a-bad6-476f-949d-35749b7457ff" providerId="AD" clId="Web-{1687DEBA-59C1-400A-932E-4777EF9CEA90}" dt="2025-10-15T10:06:22.512" v="85" actId="14100"/>
        <pc:sldMkLst>
          <pc:docMk/>
          <pc:sldMk cId="3957948007" sldId="260"/>
        </pc:sldMkLst>
        <pc:spChg chg="mod">
          <ac:chgData name="Sarah Browne" userId="S::sarah.browne@exmouthcollege.devon.sch.uk::432fba0a-bad6-476f-949d-35749b7457ff" providerId="AD" clId="Web-{1687DEBA-59C1-400A-932E-4777EF9CEA90}" dt="2025-10-15T10:06:15.731" v="82" actId="1076"/>
          <ac:spMkLst>
            <pc:docMk/>
            <pc:sldMk cId="3957948007" sldId="260"/>
            <ac:spMk id="59" creationId="{DB77D238-FDF2-C8FD-8B53-47A6A12E0AA7}"/>
          </ac:spMkLst>
        </pc:spChg>
        <pc:picChg chg="add mod">
          <ac:chgData name="Sarah Browne" userId="S::sarah.browne@exmouthcollege.devon.sch.uk::432fba0a-bad6-476f-949d-35749b7457ff" providerId="AD" clId="Web-{1687DEBA-59C1-400A-932E-4777EF9CEA90}" dt="2025-10-15T09:54:53.405" v="6" actId="1076"/>
          <ac:picMkLst>
            <pc:docMk/>
            <pc:sldMk cId="3957948007" sldId="260"/>
            <ac:picMk id="153" creationId="{87B2586A-B872-CF6A-4FBF-A39BAC369B46}"/>
          </ac:picMkLst>
        </pc:picChg>
        <pc:picChg chg="add mod">
          <ac:chgData name="Sarah Browne" userId="S::sarah.browne@exmouthcollege.devon.sch.uk::432fba0a-bad6-476f-949d-35749b7457ff" providerId="AD" clId="Web-{1687DEBA-59C1-400A-932E-4777EF9CEA90}" dt="2025-10-15T09:55:02.890" v="8" actId="1076"/>
          <ac:picMkLst>
            <pc:docMk/>
            <pc:sldMk cId="3957948007" sldId="260"/>
            <ac:picMk id="154" creationId="{AF066AE3-22A7-5A31-791D-0BC4F48EF9C2}"/>
          </ac:picMkLst>
        </pc:picChg>
        <pc:picChg chg="add mod">
          <ac:chgData name="Sarah Browne" userId="S::sarah.browne@exmouthcollege.devon.sch.uk::432fba0a-bad6-476f-949d-35749b7457ff" providerId="AD" clId="Web-{1687DEBA-59C1-400A-932E-4777EF9CEA90}" dt="2025-10-15T09:55:09.468" v="10" actId="1076"/>
          <ac:picMkLst>
            <pc:docMk/>
            <pc:sldMk cId="3957948007" sldId="260"/>
            <ac:picMk id="156" creationId="{8A159933-ACEC-BB6A-E7E3-E620F9E3E6B3}"/>
          </ac:picMkLst>
        </pc:picChg>
        <pc:picChg chg="add mod">
          <ac:chgData name="Sarah Browne" userId="S::sarah.browne@exmouthcollege.devon.sch.uk::432fba0a-bad6-476f-949d-35749b7457ff" providerId="AD" clId="Web-{1687DEBA-59C1-400A-932E-4777EF9CEA90}" dt="2025-10-15T09:55:26.813" v="13" actId="1076"/>
          <ac:picMkLst>
            <pc:docMk/>
            <pc:sldMk cId="3957948007" sldId="260"/>
            <ac:picMk id="157" creationId="{73ED2D82-953B-6CAE-B67C-B5ED98BD7F0F}"/>
          </ac:picMkLst>
        </pc:picChg>
        <pc:picChg chg="add mod">
          <ac:chgData name="Sarah Browne" userId="S::sarah.browne@exmouthcollege.devon.sch.uk::432fba0a-bad6-476f-949d-35749b7457ff" providerId="AD" clId="Web-{1687DEBA-59C1-400A-932E-4777EF9CEA90}" dt="2025-10-15T09:55:33.125" v="15" actId="1076"/>
          <ac:picMkLst>
            <pc:docMk/>
            <pc:sldMk cId="3957948007" sldId="260"/>
            <ac:picMk id="158" creationId="{A4700E9B-85F3-0204-7293-9F2518530470}"/>
          </ac:picMkLst>
        </pc:picChg>
        <pc:picChg chg="add mod">
          <ac:chgData name="Sarah Browne" userId="S::sarah.browne@exmouthcollege.devon.sch.uk::432fba0a-bad6-476f-949d-35749b7457ff" providerId="AD" clId="Web-{1687DEBA-59C1-400A-932E-4777EF9CEA90}" dt="2025-10-15T09:55:43.907" v="17" actId="1076"/>
          <ac:picMkLst>
            <pc:docMk/>
            <pc:sldMk cId="3957948007" sldId="260"/>
            <ac:picMk id="159" creationId="{87271FBF-3976-BCE8-B126-2EF3F3A968F0}"/>
          </ac:picMkLst>
        </pc:picChg>
        <pc:picChg chg="add mod">
          <ac:chgData name="Sarah Browne" userId="S::sarah.browne@exmouthcollege.devon.sch.uk::432fba0a-bad6-476f-949d-35749b7457ff" providerId="AD" clId="Web-{1687DEBA-59C1-400A-932E-4777EF9CEA90}" dt="2025-10-15T09:55:54.110" v="20" actId="1076"/>
          <ac:picMkLst>
            <pc:docMk/>
            <pc:sldMk cId="3957948007" sldId="260"/>
            <ac:picMk id="160" creationId="{C1BDA893-3AE6-998A-4934-3F8B62611D7A}"/>
          </ac:picMkLst>
        </pc:picChg>
        <pc:picChg chg="add mod">
          <ac:chgData name="Sarah Browne" userId="S::sarah.browne@exmouthcollege.devon.sch.uk::432fba0a-bad6-476f-949d-35749b7457ff" providerId="AD" clId="Web-{1687DEBA-59C1-400A-932E-4777EF9CEA90}" dt="2025-10-15T09:56:06.486" v="23" actId="1076"/>
          <ac:picMkLst>
            <pc:docMk/>
            <pc:sldMk cId="3957948007" sldId="260"/>
            <ac:picMk id="161" creationId="{B140E360-A2E3-DF0F-5DD8-AB62705DB481}"/>
          </ac:picMkLst>
        </pc:picChg>
        <pc:picChg chg="add mod">
          <ac:chgData name="Sarah Browne" userId="S::sarah.browne@exmouthcollege.devon.sch.uk::432fba0a-bad6-476f-949d-35749b7457ff" providerId="AD" clId="Web-{1687DEBA-59C1-400A-932E-4777EF9CEA90}" dt="2025-10-15T10:00:16.803" v="46" actId="1076"/>
          <ac:picMkLst>
            <pc:docMk/>
            <pc:sldMk cId="3957948007" sldId="260"/>
            <ac:picMk id="166" creationId="{81144D74-5CA5-AB68-C240-6ADCC440441F}"/>
          </ac:picMkLst>
        </pc:picChg>
        <pc:picChg chg="add mod">
          <ac:chgData name="Sarah Browne" userId="S::sarah.browne@exmouthcollege.devon.sch.uk::432fba0a-bad6-476f-949d-35749b7457ff" providerId="AD" clId="Web-{1687DEBA-59C1-400A-932E-4777EF9CEA90}" dt="2025-10-15T10:00:20.038" v="47" actId="1076"/>
          <ac:picMkLst>
            <pc:docMk/>
            <pc:sldMk cId="3957948007" sldId="260"/>
            <ac:picMk id="167" creationId="{90079E48-1449-D404-C832-4D1A85A94D1B}"/>
          </ac:picMkLst>
        </pc:picChg>
        <pc:picChg chg="add mod">
          <ac:chgData name="Sarah Browne" userId="S::sarah.browne@exmouthcollege.devon.sch.uk::432fba0a-bad6-476f-949d-35749b7457ff" providerId="AD" clId="Web-{1687DEBA-59C1-400A-932E-4777EF9CEA90}" dt="2025-10-15T10:01:51.242" v="59" actId="1076"/>
          <ac:picMkLst>
            <pc:docMk/>
            <pc:sldMk cId="3957948007" sldId="260"/>
            <ac:picMk id="168" creationId="{6767C530-E5D3-66E7-BA73-11BB55CD03F2}"/>
          </ac:picMkLst>
        </pc:picChg>
        <pc:picChg chg="add mod">
          <ac:chgData name="Sarah Browne" userId="S::sarah.browne@exmouthcollege.devon.sch.uk::432fba0a-bad6-476f-949d-35749b7457ff" providerId="AD" clId="Web-{1687DEBA-59C1-400A-932E-4777EF9CEA90}" dt="2025-10-15T10:05:07.463" v="67" actId="1076"/>
          <ac:picMkLst>
            <pc:docMk/>
            <pc:sldMk cId="3957948007" sldId="260"/>
            <ac:picMk id="169" creationId="{AD548924-D6DD-E4A4-0E16-10BE9FECEAF9}"/>
          </ac:picMkLst>
        </pc:picChg>
        <pc:picChg chg="add mod">
          <ac:chgData name="Sarah Browne" userId="S::sarah.browne@exmouthcollege.devon.sch.uk::432fba0a-bad6-476f-949d-35749b7457ff" providerId="AD" clId="Web-{1687DEBA-59C1-400A-932E-4777EF9CEA90}" dt="2025-10-15T10:05:15.542" v="69" actId="1076"/>
          <ac:picMkLst>
            <pc:docMk/>
            <pc:sldMk cId="3957948007" sldId="260"/>
            <ac:picMk id="170" creationId="{BA13A9CA-E8ED-630E-5441-8E4BA2E3DEBF}"/>
          </ac:picMkLst>
        </pc:picChg>
        <pc:picChg chg="add mod">
          <ac:chgData name="Sarah Browne" userId="S::sarah.browne@exmouthcollege.devon.sch.uk::432fba0a-bad6-476f-949d-35749b7457ff" providerId="AD" clId="Web-{1687DEBA-59C1-400A-932E-4777EF9CEA90}" dt="2025-10-15T10:05:37.729" v="72" actId="1076"/>
          <ac:picMkLst>
            <pc:docMk/>
            <pc:sldMk cId="3957948007" sldId="260"/>
            <ac:picMk id="171" creationId="{4C3708D7-43B9-31E4-65BD-FD0DDD85A8B5}"/>
          </ac:picMkLst>
        </pc:picChg>
        <pc:cxnChg chg="add mod">
          <ac:chgData name="Sarah Browne" userId="S::sarah.browne@exmouthcollege.devon.sch.uk::432fba0a-bad6-476f-949d-35749b7457ff" providerId="AD" clId="Web-{1687DEBA-59C1-400A-932E-4777EF9CEA90}" dt="2025-10-15T10:06:22.512" v="85" actId="14100"/>
          <ac:cxnSpMkLst>
            <pc:docMk/>
            <pc:sldMk cId="3957948007" sldId="260"/>
            <ac:cxnSpMk id="173" creationId="{3CF26802-2C9E-2453-C8CF-C8EB3BE05A9F}"/>
          </ac:cxnSpMkLst>
        </pc:cxnChg>
      </pc:sldChg>
    </pc:docChg>
  </pc:docChgLst>
  <pc:docChgLst>
    <pc:chgData name="Jon Perry" userId="S::jon.perry@exmouthcollege.devon.sch.uk::9960cc9d-348b-4942-a144-63392dd916da" providerId="AD" clId="Web-{B0E83E3D-6FA6-0AC5-89AE-6FA9CFB6D60E}"/>
    <pc:docChg chg="modSld">
      <pc:chgData name="Jon Perry" userId="S::jon.perry@exmouthcollege.devon.sch.uk::9960cc9d-348b-4942-a144-63392dd916da" providerId="AD" clId="Web-{B0E83E3D-6FA6-0AC5-89AE-6FA9CFB6D60E}" dt="2025-09-16T13:23:21.815" v="1" actId="688"/>
      <pc:docMkLst>
        <pc:docMk/>
      </pc:docMkLst>
      <pc:sldChg chg="modSp">
        <pc:chgData name="Jon Perry" userId="S::jon.perry@exmouthcollege.devon.sch.uk::9960cc9d-348b-4942-a144-63392dd916da" providerId="AD" clId="Web-{B0E83E3D-6FA6-0AC5-89AE-6FA9CFB6D60E}" dt="2025-09-16T13:23:21.815" v="1" actId="688"/>
        <pc:sldMkLst>
          <pc:docMk/>
          <pc:sldMk cId="3957948007" sldId="260"/>
        </pc:sldMkLst>
        <pc:spChg chg="mod">
          <ac:chgData name="Jon Perry" userId="S::jon.perry@exmouthcollege.devon.sch.uk::9960cc9d-348b-4942-a144-63392dd916da" providerId="AD" clId="Web-{B0E83E3D-6FA6-0AC5-89AE-6FA9CFB6D60E}" dt="2025-09-16T13:23:21.815" v="1" actId="688"/>
          <ac:spMkLst>
            <pc:docMk/>
            <pc:sldMk cId="3957948007" sldId="260"/>
            <ac:spMk id="179" creationId="{1EB318C7-5BFD-4F6F-8646-BFA313772F51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361666-1923-4BF1-821E-3934F1107920}" type="datetimeFigureOut">
              <a:rPr lang="en-GB" smtClean="0"/>
              <a:t>15/10/2025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560638" y="1143000"/>
            <a:ext cx="17367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31E903-68A9-4EC8-B3FB-0AC4EA485D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62531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457450" y="1241425"/>
            <a:ext cx="1882775" cy="33496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A575A-FE42-F34E-BE8D-35435E3FEA7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69390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995312"/>
            <a:ext cx="5829300" cy="4244622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6403623"/>
            <a:ext cx="5143500" cy="2943577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F443A-9C2C-41BC-9F55-BC8AC4CD5373}" type="datetimeFigureOut">
              <a:rPr lang="en-GB" smtClean="0"/>
              <a:t>15/10/2025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4F517-E26D-4EE5-8C73-3ABCBC9923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35860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F443A-9C2C-41BC-9F55-BC8AC4CD5373}" type="datetimeFigureOut">
              <a:rPr lang="en-GB" smtClean="0"/>
              <a:t>15/10/2025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4F517-E26D-4EE5-8C73-3ABCBC9923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96246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3039537"/>
            <a:ext cx="5915025" cy="5071532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8159048"/>
            <a:ext cx="5915025" cy="266699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F443A-9C2C-41BC-9F55-BC8AC4CD5373}" type="datetimeFigureOut">
              <a:rPr lang="en-GB" smtClean="0"/>
              <a:t>15/10/2025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4F517-E26D-4EE5-8C73-3ABCBC9923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07234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F443A-9C2C-41BC-9F55-BC8AC4CD5373}" type="datetimeFigureOut">
              <a:rPr lang="en-GB" smtClean="0"/>
              <a:t>15/10/2025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4F517-E26D-4EE5-8C73-3ABCBC9923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34598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49114"/>
            <a:ext cx="5915025" cy="23565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988734"/>
            <a:ext cx="2901255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4453467"/>
            <a:ext cx="2901255" cy="65503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988734"/>
            <a:ext cx="2915543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4453467"/>
            <a:ext cx="2915543" cy="65503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F443A-9C2C-41BC-9F55-BC8AC4CD5373}" type="datetimeFigureOut">
              <a:rPr lang="en-GB" smtClean="0"/>
              <a:t>15/10/2025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4F517-E26D-4EE5-8C73-3ABCBC9923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27794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F443A-9C2C-41BC-9F55-BC8AC4CD5373}" type="datetimeFigureOut">
              <a:rPr lang="en-GB" smtClean="0"/>
              <a:t>15/10/2025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4F517-E26D-4EE5-8C73-3ABCBC9923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57395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F443A-9C2C-41BC-9F55-BC8AC4CD5373}" type="datetimeFigureOut">
              <a:rPr lang="en-GB" smtClean="0"/>
              <a:t>15/10/2025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4F517-E26D-4EE5-8C73-3ABCBC9923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621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755425"/>
            <a:ext cx="3471863" cy="8664222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F443A-9C2C-41BC-9F55-BC8AC4CD5373}" type="datetimeFigureOut">
              <a:rPr lang="en-GB" smtClean="0"/>
              <a:t>15/10/2025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4F517-E26D-4EE5-8C73-3ABCBC9923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25020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755425"/>
            <a:ext cx="3471863" cy="8664222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F443A-9C2C-41BC-9F55-BC8AC4CD5373}" type="datetimeFigureOut">
              <a:rPr lang="en-GB" smtClean="0"/>
              <a:t>15/10/2025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4F517-E26D-4EE5-8C73-3ABCBC9923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5326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F443A-9C2C-41BC-9F55-BC8AC4CD5373}" type="datetimeFigureOut">
              <a:rPr lang="en-GB" smtClean="0"/>
              <a:t>15/10/2025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4F517-E26D-4EE5-8C73-3ABCBC9923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80526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649111"/>
            <a:ext cx="1478756" cy="1033215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649111"/>
            <a:ext cx="4350544" cy="1033215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F443A-9C2C-41BC-9F55-BC8AC4CD5373}" type="datetimeFigureOut">
              <a:rPr lang="en-GB" smtClean="0"/>
              <a:t>15/10/2025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4F517-E26D-4EE5-8C73-3ABCBC9923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35433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FF443A-9C2C-41BC-9F55-BC8AC4CD5373}" type="datetimeFigureOut">
              <a:rPr lang="en-GB" smtClean="0"/>
              <a:t>15/10/2025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D4F517-E26D-4EE5-8C73-3ABCBC9923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14315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hyperlink" Target="https://thenounproject.com/" TargetMode="External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Rectangle 141">
            <a:extLst>
              <a:ext uri="{FF2B5EF4-FFF2-40B4-BE49-F238E27FC236}">
                <a16:creationId xmlns:a16="http://schemas.microsoft.com/office/drawing/2014/main" id="{5B6ECEE5-8B0A-BE49-88D6-380CCB5771D4}"/>
              </a:ext>
            </a:extLst>
          </p:cNvPr>
          <p:cNvSpPr/>
          <p:nvPr/>
        </p:nvSpPr>
        <p:spPr>
          <a:xfrm>
            <a:off x="1517733" y="7591806"/>
            <a:ext cx="4266316" cy="441587"/>
          </a:xfrm>
          <a:prstGeom prst="rect">
            <a:avLst/>
          </a:prstGeom>
          <a:solidFill>
            <a:srgbClr val="67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70"/>
          </a:p>
        </p:txBody>
      </p:sp>
      <p:sp>
        <p:nvSpPr>
          <p:cNvPr id="143" name="Block Arc 142">
            <a:extLst>
              <a:ext uri="{FF2B5EF4-FFF2-40B4-BE49-F238E27FC236}">
                <a16:creationId xmlns:a16="http://schemas.microsoft.com/office/drawing/2014/main" id="{F9A4C65A-77AF-D444-B52E-87C937A7CC66}"/>
              </a:ext>
            </a:extLst>
          </p:cNvPr>
          <p:cNvSpPr/>
          <p:nvPr/>
        </p:nvSpPr>
        <p:spPr>
          <a:xfrm rot="16200000">
            <a:off x="559513" y="6264099"/>
            <a:ext cx="1967306" cy="1571281"/>
          </a:xfrm>
          <a:prstGeom prst="blockArc">
            <a:avLst>
              <a:gd name="adj1" fmla="val 10800000"/>
              <a:gd name="adj2" fmla="val 156513"/>
              <a:gd name="adj3" fmla="val 28217"/>
            </a:avLst>
          </a:prstGeom>
          <a:solidFill>
            <a:srgbClr val="7B20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70">
              <a:solidFill>
                <a:schemeClr val="tx1"/>
              </a:solidFill>
            </a:endParaRPr>
          </a:p>
        </p:txBody>
      </p:sp>
      <p:sp>
        <p:nvSpPr>
          <p:cNvPr id="214" name="Block Arc 213">
            <a:extLst>
              <a:ext uri="{FF2B5EF4-FFF2-40B4-BE49-F238E27FC236}">
                <a16:creationId xmlns:a16="http://schemas.microsoft.com/office/drawing/2014/main" id="{9BB00DD6-C4C4-7348-AD3E-28EAE4D8492B}"/>
              </a:ext>
            </a:extLst>
          </p:cNvPr>
          <p:cNvSpPr/>
          <p:nvPr/>
        </p:nvSpPr>
        <p:spPr>
          <a:xfrm rot="5400000" flipH="1">
            <a:off x="4486733" y="4731075"/>
            <a:ext cx="1979330" cy="1555221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A52B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70">
              <a:solidFill>
                <a:schemeClr val="tx1"/>
              </a:solidFill>
            </a:endParaRPr>
          </a:p>
        </p:txBody>
      </p:sp>
      <p:sp>
        <p:nvSpPr>
          <p:cNvPr id="215" name="Rectangle 214">
            <a:extLst>
              <a:ext uri="{FF2B5EF4-FFF2-40B4-BE49-F238E27FC236}">
                <a16:creationId xmlns:a16="http://schemas.microsoft.com/office/drawing/2014/main" id="{19CB39D4-AD12-0B45-8E85-C9D1845FD3AE}"/>
              </a:ext>
            </a:extLst>
          </p:cNvPr>
          <p:cNvSpPr/>
          <p:nvPr/>
        </p:nvSpPr>
        <p:spPr>
          <a:xfrm>
            <a:off x="1497180" y="6070088"/>
            <a:ext cx="3988841" cy="430893"/>
          </a:xfrm>
          <a:prstGeom prst="rect">
            <a:avLst/>
          </a:prstGeom>
          <a:solidFill>
            <a:srgbClr val="8D25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70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6B5CF508-9F97-7344-A588-8737134FC758}"/>
              </a:ext>
            </a:extLst>
          </p:cNvPr>
          <p:cNvSpPr/>
          <p:nvPr/>
        </p:nvSpPr>
        <p:spPr>
          <a:xfrm>
            <a:off x="1537418" y="4527396"/>
            <a:ext cx="3974162" cy="430312"/>
          </a:xfrm>
          <a:prstGeom prst="rect">
            <a:avLst/>
          </a:prstGeom>
          <a:solidFill>
            <a:srgbClr val="AF37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70"/>
          </a:p>
        </p:txBody>
      </p:sp>
      <p:sp>
        <p:nvSpPr>
          <p:cNvPr id="693" name="Rectangle 692">
            <a:extLst>
              <a:ext uri="{FF2B5EF4-FFF2-40B4-BE49-F238E27FC236}">
                <a16:creationId xmlns:a16="http://schemas.microsoft.com/office/drawing/2014/main" id="{242D1697-493D-4EEA-9BF1-C16D669A5B45}"/>
              </a:ext>
            </a:extLst>
          </p:cNvPr>
          <p:cNvSpPr/>
          <p:nvPr/>
        </p:nvSpPr>
        <p:spPr>
          <a:xfrm>
            <a:off x="4499990" y="1440803"/>
            <a:ext cx="974232" cy="436506"/>
          </a:xfrm>
          <a:prstGeom prst="rect">
            <a:avLst/>
          </a:prstGeom>
          <a:solidFill>
            <a:srgbClr val="D08A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70"/>
          </a:p>
        </p:txBody>
      </p:sp>
      <p:sp>
        <p:nvSpPr>
          <p:cNvPr id="299" name="Block Arc 298">
            <a:extLst>
              <a:ext uri="{FF2B5EF4-FFF2-40B4-BE49-F238E27FC236}">
                <a16:creationId xmlns:a16="http://schemas.microsoft.com/office/drawing/2014/main" id="{E544DECD-E899-401B-BBD3-3DF1A76E09F8}"/>
              </a:ext>
            </a:extLst>
          </p:cNvPr>
          <p:cNvSpPr/>
          <p:nvPr/>
        </p:nvSpPr>
        <p:spPr>
          <a:xfrm rot="16200000">
            <a:off x="536759" y="9351403"/>
            <a:ext cx="1989230" cy="1576518"/>
          </a:xfrm>
          <a:prstGeom prst="blockArc">
            <a:avLst>
              <a:gd name="adj1" fmla="val 10794607"/>
              <a:gd name="adj2" fmla="val 156513"/>
              <a:gd name="adj3" fmla="val 28217"/>
            </a:avLst>
          </a:prstGeom>
          <a:solidFill>
            <a:srgbClr val="360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70">
              <a:solidFill>
                <a:schemeClr val="tx1"/>
              </a:solidFill>
            </a:endParaRPr>
          </a:p>
        </p:txBody>
      </p:sp>
      <p:sp>
        <p:nvSpPr>
          <p:cNvPr id="301" name="Rectangle 300">
            <a:extLst>
              <a:ext uri="{FF2B5EF4-FFF2-40B4-BE49-F238E27FC236}">
                <a16:creationId xmlns:a16="http://schemas.microsoft.com/office/drawing/2014/main" id="{945C2C5F-E679-4DF9-8DC1-21AF6D2968E9}"/>
              </a:ext>
            </a:extLst>
          </p:cNvPr>
          <p:cNvSpPr/>
          <p:nvPr/>
        </p:nvSpPr>
        <p:spPr>
          <a:xfrm>
            <a:off x="1516331" y="10694191"/>
            <a:ext cx="4448432" cy="441748"/>
          </a:xfrm>
          <a:prstGeom prst="rect">
            <a:avLst/>
          </a:prstGeom>
          <a:solidFill>
            <a:srgbClr val="270A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70"/>
          </a:p>
        </p:txBody>
      </p:sp>
      <p:sp>
        <p:nvSpPr>
          <p:cNvPr id="302" name="Rectangle 301">
            <a:extLst>
              <a:ext uri="{FF2B5EF4-FFF2-40B4-BE49-F238E27FC236}">
                <a16:creationId xmlns:a16="http://schemas.microsoft.com/office/drawing/2014/main" id="{F289F366-7001-4F39-9D35-5CE31B390754}"/>
              </a:ext>
            </a:extLst>
          </p:cNvPr>
          <p:cNvSpPr/>
          <p:nvPr/>
        </p:nvSpPr>
        <p:spPr>
          <a:xfrm>
            <a:off x="1513400" y="9145773"/>
            <a:ext cx="4266316" cy="449856"/>
          </a:xfrm>
          <a:prstGeom prst="rect">
            <a:avLst/>
          </a:prstGeom>
          <a:solidFill>
            <a:srgbClr val="4B14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70"/>
          </a:p>
        </p:txBody>
      </p:sp>
      <p:sp>
        <p:nvSpPr>
          <p:cNvPr id="393" name="TextBox 392">
            <a:extLst>
              <a:ext uri="{FF2B5EF4-FFF2-40B4-BE49-F238E27FC236}">
                <a16:creationId xmlns:a16="http://schemas.microsoft.com/office/drawing/2014/main" id="{ED62A0F5-2126-46D7-AE3F-BA2B85D4B2C0}"/>
              </a:ext>
            </a:extLst>
          </p:cNvPr>
          <p:cNvSpPr txBox="1"/>
          <p:nvPr/>
        </p:nvSpPr>
        <p:spPr>
          <a:xfrm>
            <a:off x="1090624" y="6939315"/>
            <a:ext cx="978015" cy="1791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20958" indent="-120958">
              <a:buFont typeface="Arial" panose="020B0604020202020204" pitchFamily="34" charset="0"/>
              <a:buChar char="•"/>
            </a:pPr>
            <a:endParaRPr lang="en-US" sz="564"/>
          </a:p>
        </p:txBody>
      </p:sp>
      <p:sp>
        <p:nvSpPr>
          <p:cNvPr id="148" name="Block Arc 147">
            <a:extLst>
              <a:ext uri="{FF2B5EF4-FFF2-40B4-BE49-F238E27FC236}">
                <a16:creationId xmlns:a16="http://schemas.microsoft.com/office/drawing/2014/main" id="{9C954A11-0D9B-461E-A122-3227CB42E4A0}"/>
              </a:ext>
            </a:extLst>
          </p:cNvPr>
          <p:cNvSpPr/>
          <p:nvPr/>
        </p:nvSpPr>
        <p:spPr>
          <a:xfrm rot="16200000">
            <a:off x="583455" y="3212357"/>
            <a:ext cx="1949528" cy="1541174"/>
          </a:xfrm>
          <a:prstGeom prst="blockArc">
            <a:avLst>
              <a:gd name="adj1" fmla="val 10800000"/>
              <a:gd name="adj2" fmla="val 156513"/>
              <a:gd name="adj3" fmla="val 28217"/>
            </a:avLst>
          </a:prstGeom>
          <a:solidFill>
            <a:srgbClr val="BB53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70">
              <a:solidFill>
                <a:schemeClr val="tx1"/>
              </a:solidFill>
            </a:endParaRPr>
          </a:p>
        </p:txBody>
      </p:sp>
      <p:sp>
        <p:nvSpPr>
          <p:cNvPr id="149" name="Rectangle 148">
            <a:extLst>
              <a:ext uri="{FF2B5EF4-FFF2-40B4-BE49-F238E27FC236}">
                <a16:creationId xmlns:a16="http://schemas.microsoft.com/office/drawing/2014/main" id="{9BA5973A-14D7-4217-B314-1EA5FAC0D5DA}"/>
              </a:ext>
            </a:extLst>
          </p:cNvPr>
          <p:cNvSpPr/>
          <p:nvPr/>
        </p:nvSpPr>
        <p:spPr>
          <a:xfrm>
            <a:off x="1573423" y="3003358"/>
            <a:ext cx="3888545" cy="437452"/>
          </a:xfrm>
          <a:prstGeom prst="rect">
            <a:avLst/>
          </a:prstGeom>
          <a:solidFill>
            <a:srgbClr val="C267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70"/>
          </a:p>
        </p:txBody>
      </p:sp>
      <p:sp>
        <p:nvSpPr>
          <p:cNvPr id="241" name="Block Arc 240">
            <a:extLst>
              <a:ext uri="{FF2B5EF4-FFF2-40B4-BE49-F238E27FC236}">
                <a16:creationId xmlns:a16="http://schemas.microsoft.com/office/drawing/2014/main" id="{64AE3A98-D42F-4041-9CF0-3FA387A2498C}"/>
              </a:ext>
            </a:extLst>
          </p:cNvPr>
          <p:cNvSpPr/>
          <p:nvPr/>
        </p:nvSpPr>
        <p:spPr>
          <a:xfrm rot="5400000" flipH="1">
            <a:off x="4430799" y="1661195"/>
            <a:ext cx="1996004" cy="1555221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CC80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70">
              <a:solidFill>
                <a:schemeClr val="tx1"/>
              </a:solidFill>
            </a:endParaRPr>
          </a:p>
        </p:txBody>
      </p:sp>
      <p:sp>
        <p:nvSpPr>
          <p:cNvPr id="111" name="TextBox 110"/>
          <p:cNvSpPr txBox="1"/>
          <p:nvPr/>
        </p:nvSpPr>
        <p:spPr>
          <a:xfrm>
            <a:off x="-3016663" y="992611"/>
            <a:ext cx="898334" cy="2226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47" dirty="0"/>
              <a:t>Unit Title</a:t>
            </a:r>
          </a:p>
        </p:txBody>
      </p:sp>
      <p:sp>
        <p:nvSpPr>
          <p:cNvPr id="27" name="Left Arrow 26"/>
          <p:cNvSpPr/>
          <p:nvPr/>
        </p:nvSpPr>
        <p:spPr>
          <a:xfrm>
            <a:off x="2277425" y="1212006"/>
            <a:ext cx="2225914" cy="889270"/>
          </a:xfrm>
          <a:prstGeom prst="leftArrow">
            <a:avLst/>
          </a:prstGeom>
          <a:solidFill>
            <a:srgbClr val="D597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70"/>
          </a:p>
        </p:txBody>
      </p:sp>
      <p:sp>
        <p:nvSpPr>
          <p:cNvPr id="150" name="TextBox 149">
            <a:extLst>
              <a:ext uri="{FF2B5EF4-FFF2-40B4-BE49-F238E27FC236}">
                <a16:creationId xmlns:a16="http://schemas.microsoft.com/office/drawing/2014/main" id="{70B3FAC2-5199-4AC1-8A1B-F61B7CA0703D}"/>
              </a:ext>
            </a:extLst>
          </p:cNvPr>
          <p:cNvSpPr txBox="1"/>
          <p:nvPr/>
        </p:nvSpPr>
        <p:spPr>
          <a:xfrm>
            <a:off x="3774072" y="2012517"/>
            <a:ext cx="978015" cy="1791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20958" indent="-120958">
              <a:buFont typeface="Arial" panose="020B0604020202020204" pitchFamily="34" charset="0"/>
              <a:buChar char="•"/>
            </a:pPr>
            <a:endParaRPr lang="en-US" sz="564"/>
          </a:p>
        </p:txBody>
      </p:sp>
      <p:sp>
        <p:nvSpPr>
          <p:cNvPr id="28" name="TextBox 27"/>
          <p:cNvSpPr txBox="1"/>
          <p:nvPr/>
        </p:nvSpPr>
        <p:spPr>
          <a:xfrm>
            <a:off x="-36198" y="40324"/>
            <a:ext cx="2450151" cy="3023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810" b="1" dirty="0"/>
              <a:t>The </a:t>
            </a:r>
          </a:p>
          <a:p>
            <a:pPr algn="ctr"/>
            <a:r>
              <a:rPr lang="en-GB" sz="3810" b="1" dirty="0"/>
              <a:t>________ Learning Journey at ECC</a:t>
            </a:r>
            <a:endParaRPr lang="en-GB" sz="2540" b="1" dirty="0"/>
          </a:p>
        </p:txBody>
      </p:sp>
      <p:sp>
        <p:nvSpPr>
          <p:cNvPr id="172" name="Oval 171">
            <a:extLst>
              <a:ext uri="{FF2B5EF4-FFF2-40B4-BE49-F238E27FC236}">
                <a16:creationId xmlns:a16="http://schemas.microsoft.com/office/drawing/2014/main" id="{49D2A6D2-66CB-46AD-92E1-F17D339BC4EC}"/>
              </a:ext>
            </a:extLst>
          </p:cNvPr>
          <p:cNvSpPr/>
          <p:nvPr/>
        </p:nvSpPr>
        <p:spPr>
          <a:xfrm>
            <a:off x="-3457297" y="1921880"/>
            <a:ext cx="715354" cy="746651"/>
          </a:xfrm>
          <a:prstGeom prst="ellipse">
            <a:avLst/>
          </a:prstGeom>
          <a:solidFill>
            <a:schemeClr val="bg1">
              <a:lumMod val="95000"/>
            </a:schemeClr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70"/>
          </a:p>
        </p:txBody>
      </p:sp>
      <p:sp>
        <p:nvSpPr>
          <p:cNvPr id="155" name="Block Arc 154">
            <a:extLst>
              <a:ext uri="{FF2B5EF4-FFF2-40B4-BE49-F238E27FC236}">
                <a16:creationId xmlns:a16="http://schemas.microsoft.com/office/drawing/2014/main" id="{58AFB3EF-23D8-40E7-B4C5-D67DBE5A5640}"/>
              </a:ext>
            </a:extLst>
          </p:cNvPr>
          <p:cNvSpPr/>
          <p:nvPr/>
        </p:nvSpPr>
        <p:spPr>
          <a:xfrm rot="5400000" flipH="1">
            <a:off x="4755689" y="7776753"/>
            <a:ext cx="2003823" cy="1633927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5A18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70">
              <a:solidFill>
                <a:schemeClr val="tx1"/>
              </a:solidFill>
            </a:endParaRPr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D8A5D71A-9856-4597-AAE6-15235F32FD4C}"/>
              </a:ext>
            </a:extLst>
          </p:cNvPr>
          <p:cNvGrpSpPr/>
          <p:nvPr/>
        </p:nvGrpSpPr>
        <p:grpSpPr>
          <a:xfrm>
            <a:off x="5355104" y="10550491"/>
            <a:ext cx="1728802" cy="746651"/>
            <a:chOff x="-1592629" y="1906493"/>
            <a:chExt cx="1728802" cy="746651"/>
          </a:xfrm>
        </p:grpSpPr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id="{F64E67CE-643E-4EDB-B320-1276CA2EDAC6}"/>
                </a:ext>
              </a:extLst>
            </p:cNvPr>
            <p:cNvGrpSpPr/>
            <p:nvPr/>
          </p:nvGrpSpPr>
          <p:grpSpPr>
            <a:xfrm>
              <a:off x="-1592629" y="1906493"/>
              <a:ext cx="1728802" cy="746651"/>
              <a:chOff x="-2368309" y="2467989"/>
              <a:chExt cx="1728802" cy="746651"/>
            </a:xfrm>
          </p:grpSpPr>
          <p:sp>
            <p:nvSpPr>
              <p:cNvPr id="162" name="Oval 161">
                <a:extLst>
                  <a:ext uri="{FF2B5EF4-FFF2-40B4-BE49-F238E27FC236}">
                    <a16:creationId xmlns:a16="http://schemas.microsoft.com/office/drawing/2014/main" id="{EA6F75A5-727B-47A2-9944-1034BBDDD073}"/>
                  </a:ext>
                </a:extLst>
              </p:cNvPr>
              <p:cNvSpPr/>
              <p:nvPr/>
            </p:nvSpPr>
            <p:spPr>
              <a:xfrm>
                <a:off x="-2368309" y="2467989"/>
                <a:ext cx="715354" cy="746651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1111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270"/>
              </a:p>
            </p:txBody>
          </p:sp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9ABCE746-1767-43A6-962A-30F2D89FE07D}"/>
                  </a:ext>
                </a:extLst>
              </p:cNvPr>
              <p:cNvSpPr txBox="1"/>
              <p:nvPr/>
            </p:nvSpPr>
            <p:spPr>
              <a:xfrm>
                <a:off x="-2273435" y="2578906"/>
                <a:ext cx="163392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b="1" dirty="0"/>
                  <a:t>Year</a:t>
                </a:r>
              </a:p>
              <a:p>
                <a:r>
                  <a:rPr lang="en-GB" b="1" dirty="0"/>
                  <a:t> </a:t>
                </a:r>
              </a:p>
            </p:txBody>
          </p:sp>
        </p:grp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782B9A80-BE5D-49EE-92ED-CFD6898B4D98}"/>
                </a:ext>
              </a:extLst>
            </p:cNvPr>
            <p:cNvSpPr txBox="1"/>
            <p:nvPr/>
          </p:nvSpPr>
          <p:spPr>
            <a:xfrm>
              <a:off x="-1416609" y="2186233"/>
              <a:ext cx="110523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/>
                <a:t>7</a:t>
              </a:r>
            </a:p>
          </p:txBody>
        </p:sp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5BD7C0FD-D39C-4E27-A53B-05ADB671A1BA}"/>
              </a:ext>
            </a:extLst>
          </p:cNvPr>
          <p:cNvGrpSpPr/>
          <p:nvPr/>
        </p:nvGrpSpPr>
        <p:grpSpPr>
          <a:xfrm>
            <a:off x="741555" y="7038536"/>
            <a:ext cx="1728802" cy="746651"/>
            <a:chOff x="-1601804" y="2897474"/>
            <a:chExt cx="1728802" cy="746651"/>
          </a:xfrm>
        </p:grpSpPr>
        <p:grpSp>
          <p:nvGrpSpPr>
            <p:cNvPr id="163" name="Group 162">
              <a:extLst>
                <a:ext uri="{FF2B5EF4-FFF2-40B4-BE49-F238E27FC236}">
                  <a16:creationId xmlns:a16="http://schemas.microsoft.com/office/drawing/2014/main" id="{040475AC-0F20-45DF-A185-B38E0F1C5DD6}"/>
                </a:ext>
              </a:extLst>
            </p:cNvPr>
            <p:cNvGrpSpPr/>
            <p:nvPr/>
          </p:nvGrpSpPr>
          <p:grpSpPr>
            <a:xfrm>
              <a:off x="-1601804" y="2897474"/>
              <a:ext cx="1728802" cy="746651"/>
              <a:chOff x="-2368309" y="2467989"/>
              <a:chExt cx="1728802" cy="746651"/>
            </a:xfrm>
          </p:grpSpPr>
          <p:sp>
            <p:nvSpPr>
              <p:cNvPr id="164" name="Oval 163">
                <a:extLst>
                  <a:ext uri="{FF2B5EF4-FFF2-40B4-BE49-F238E27FC236}">
                    <a16:creationId xmlns:a16="http://schemas.microsoft.com/office/drawing/2014/main" id="{39335E7B-B508-43CE-8919-9624D17C4BF3}"/>
                  </a:ext>
                </a:extLst>
              </p:cNvPr>
              <p:cNvSpPr/>
              <p:nvPr/>
            </p:nvSpPr>
            <p:spPr>
              <a:xfrm>
                <a:off x="-2368309" y="2467989"/>
                <a:ext cx="715354" cy="746651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1111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270"/>
              </a:p>
            </p:txBody>
          </p:sp>
          <p:sp>
            <p:nvSpPr>
              <p:cNvPr id="165" name="TextBox 164">
                <a:extLst>
                  <a:ext uri="{FF2B5EF4-FFF2-40B4-BE49-F238E27FC236}">
                    <a16:creationId xmlns:a16="http://schemas.microsoft.com/office/drawing/2014/main" id="{25EF11B4-E3AD-4146-9213-8AE8C02D92C4}"/>
                  </a:ext>
                </a:extLst>
              </p:cNvPr>
              <p:cNvSpPr txBox="1"/>
              <p:nvPr/>
            </p:nvSpPr>
            <p:spPr>
              <a:xfrm>
                <a:off x="-2273435" y="2578906"/>
                <a:ext cx="163392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b="1" dirty="0"/>
                  <a:t>Year</a:t>
                </a:r>
              </a:p>
              <a:p>
                <a:r>
                  <a:rPr lang="en-GB" b="1" dirty="0"/>
                  <a:t> </a:t>
                </a:r>
              </a:p>
            </p:txBody>
          </p:sp>
        </p:grpSp>
        <p:sp>
          <p:nvSpPr>
            <p:cNvPr id="179" name="TextBox 178">
              <a:extLst>
                <a:ext uri="{FF2B5EF4-FFF2-40B4-BE49-F238E27FC236}">
                  <a16:creationId xmlns:a16="http://schemas.microsoft.com/office/drawing/2014/main" id="{1EB318C7-5BFD-4F6F-8646-BFA313772F51}"/>
                </a:ext>
              </a:extLst>
            </p:cNvPr>
            <p:cNvSpPr txBox="1"/>
            <p:nvPr/>
          </p:nvSpPr>
          <p:spPr>
            <a:xfrm>
              <a:off x="-1425784" y="3177214"/>
              <a:ext cx="110523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/>
                <a:t>8</a:t>
              </a:r>
            </a:p>
          </p:txBody>
        </p: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C12F3CEF-80C9-4CFE-B5D0-205093175730}"/>
              </a:ext>
            </a:extLst>
          </p:cNvPr>
          <p:cNvGrpSpPr/>
          <p:nvPr/>
        </p:nvGrpSpPr>
        <p:grpSpPr>
          <a:xfrm>
            <a:off x="758657" y="3074223"/>
            <a:ext cx="1728802" cy="746651"/>
            <a:chOff x="-1628365" y="3921175"/>
            <a:chExt cx="1728802" cy="746651"/>
          </a:xfrm>
        </p:grpSpPr>
        <p:grpSp>
          <p:nvGrpSpPr>
            <p:cNvPr id="180" name="Group 179">
              <a:extLst>
                <a:ext uri="{FF2B5EF4-FFF2-40B4-BE49-F238E27FC236}">
                  <a16:creationId xmlns:a16="http://schemas.microsoft.com/office/drawing/2014/main" id="{835BBFFF-7DAF-443F-AD0F-EA0FFD99468F}"/>
                </a:ext>
              </a:extLst>
            </p:cNvPr>
            <p:cNvGrpSpPr/>
            <p:nvPr/>
          </p:nvGrpSpPr>
          <p:grpSpPr>
            <a:xfrm>
              <a:off x="-1628365" y="3921175"/>
              <a:ext cx="1728802" cy="746651"/>
              <a:chOff x="-2368309" y="2467989"/>
              <a:chExt cx="1728802" cy="746651"/>
            </a:xfrm>
          </p:grpSpPr>
          <p:sp>
            <p:nvSpPr>
              <p:cNvPr id="181" name="Oval 180">
                <a:extLst>
                  <a:ext uri="{FF2B5EF4-FFF2-40B4-BE49-F238E27FC236}">
                    <a16:creationId xmlns:a16="http://schemas.microsoft.com/office/drawing/2014/main" id="{1C743F71-AB4D-4246-B923-2FFB68ACB5FA}"/>
                  </a:ext>
                </a:extLst>
              </p:cNvPr>
              <p:cNvSpPr/>
              <p:nvPr/>
            </p:nvSpPr>
            <p:spPr>
              <a:xfrm>
                <a:off x="-2368309" y="2467989"/>
                <a:ext cx="715354" cy="746651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1111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270"/>
              </a:p>
            </p:txBody>
          </p:sp>
          <p:sp>
            <p:nvSpPr>
              <p:cNvPr id="182" name="TextBox 181">
                <a:extLst>
                  <a:ext uri="{FF2B5EF4-FFF2-40B4-BE49-F238E27FC236}">
                    <a16:creationId xmlns:a16="http://schemas.microsoft.com/office/drawing/2014/main" id="{4D95C0B7-FEA4-4DFC-9C56-799D5B9FBFF7}"/>
                  </a:ext>
                </a:extLst>
              </p:cNvPr>
              <p:cNvSpPr txBox="1"/>
              <p:nvPr/>
            </p:nvSpPr>
            <p:spPr>
              <a:xfrm>
                <a:off x="-2273435" y="2578906"/>
                <a:ext cx="163392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b="1" dirty="0"/>
                  <a:t>Year</a:t>
                </a:r>
              </a:p>
              <a:p>
                <a:r>
                  <a:rPr lang="en-GB" b="1" dirty="0"/>
                  <a:t> </a:t>
                </a:r>
              </a:p>
            </p:txBody>
          </p:sp>
        </p:grpSp>
        <p:sp>
          <p:nvSpPr>
            <p:cNvPr id="183" name="TextBox 182">
              <a:extLst>
                <a:ext uri="{FF2B5EF4-FFF2-40B4-BE49-F238E27FC236}">
                  <a16:creationId xmlns:a16="http://schemas.microsoft.com/office/drawing/2014/main" id="{2A0EDE37-DA22-408C-B906-605860D14761}"/>
                </a:ext>
              </a:extLst>
            </p:cNvPr>
            <p:cNvSpPr txBox="1"/>
            <p:nvPr/>
          </p:nvSpPr>
          <p:spPr>
            <a:xfrm>
              <a:off x="-1452345" y="4200915"/>
              <a:ext cx="110523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/>
                <a:t>9</a:t>
              </a:r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D44FCCFF-ECF5-4295-A44D-686943529DB1}"/>
              </a:ext>
            </a:extLst>
          </p:cNvPr>
          <p:cNvGrpSpPr/>
          <p:nvPr/>
        </p:nvGrpSpPr>
        <p:grpSpPr>
          <a:xfrm>
            <a:off x="-2427517" y="5984471"/>
            <a:ext cx="1728802" cy="746651"/>
            <a:chOff x="-1656187" y="5029064"/>
            <a:chExt cx="1728802" cy="746651"/>
          </a:xfrm>
        </p:grpSpPr>
        <p:grpSp>
          <p:nvGrpSpPr>
            <p:cNvPr id="184" name="Group 183">
              <a:extLst>
                <a:ext uri="{FF2B5EF4-FFF2-40B4-BE49-F238E27FC236}">
                  <a16:creationId xmlns:a16="http://schemas.microsoft.com/office/drawing/2014/main" id="{B2262662-2102-4EFA-876A-D84D6B6BFB62}"/>
                </a:ext>
              </a:extLst>
            </p:cNvPr>
            <p:cNvGrpSpPr/>
            <p:nvPr/>
          </p:nvGrpSpPr>
          <p:grpSpPr>
            <a:xfrm>
              <a:off x="-1656187" y="5029064"/>
              <a:ext cx="1728802" cy="746651"/>
              <a:chOff x="-2368309" y="2467989"/>
              <a:chExt cx="1728802" cy="746651"/>
            </a:xfrm>
          </p:grpSpPr>
          <p:sp>
            <p:nvSpPr>
              <p:cNvPr id="185" name="Oval 184">
                <a:extLst>
                  <a:ext uri="{FF2B5EF4-FFF2-40B4-BE49-F238E27FC236}">
                    <a16:creationId xmlns:a16="http://schemas.microsoft.com/office/drawing/2014/main" id="{3EB7842C-ADB9-43B2-B62E-D5C74ED0DC2A}"/>
                  </a:ext>
                </a:extLst>
              </p:cNvPr>
              <p:cNvSpPr/>
              <p:nvPr/>
            </p:nvSpPr>
            <p:spPr>
              <a:xfrm>
                <a:off x="-2368309" y="2467989"/>
                <a:ext cx="715354" cy="746651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1111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270"/>
              </a:p>
            </p:txBody>
          </p:sp>
          <p:sp>
            <p:nvSpPr>
              <p:cNvPr id="186" name="TextBox 185">
                <a:extLst>
                  <a:ext uri="{FF2B5EF4-FFF2-40B4-BE49-F238E27FC236}">
                    <a16:creationId xmlns:a16="http://schemas.microsoft.com/office/drawing/2014/main" id="{36E39E07-D425-4554-BF04-3A6E377BE35C}"/>
                  </a:ext>
                </a:extLst>
              </p:cNvPr>
              <p:cNvSpPr txBox="1"/>
              <p:nvPr/>
            </p:nvSpPr>
            <p:spPr>
              <a:xfrm>
                <a:off x="-2273435" y="2578906"/>
                <a:ext cx="163392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b="1" dirty="0"/>
                  <a:t>Year</a:t>
                </a:r>
              </a:p>
              <a:p>
                <a:r>
                  <a:rPr lang="en-GB" b="1" dirty="0"/>
                  <a:t> </a:t>
                </a:r>
              </a:p>
            </p:txBody>
          </p:sp>
        </p:grpSp>
        <p:sp>
          <p:nvSpPr>
            <p:cNvPr id="187" name="TextBox 186">
              <a:extLst>
                <a:ext uri="{FF2B5EF4-FFF2-40B4-BE49-F238E27FC236}">
                  <a16:creationId xmlns:a16="http://schemas.microsoft.com/office/drawing/2014/main" id="{5E1B24C3-754D-49CF-942C-C9F8B4B30206}"/>
                </a:ext>
              </a:extLst>
            </p:cNvPr>
            <p:cNvSpPr txBox="1"/>
            <p:nvPr/>
          </p:nvSpPr>
          <p:spPr>
            <a:xfrm>
              <a:off x="-1518501" y="5305795"/>
              <a:ext cx="110523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/>
                <a:t>10</a:t>
              </a:r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D00B07E2-39DF-49E7-A71D-F068F08DA8F2}"/>
              </a:ext>
            </a:extLst>
          </p:cNvPr>
          <p:cNvGrpSpPr/>
          <p:nvPr/>
        </p:nvGrpSpPr>
        <p:grpSpPr>
          <a:xfrm>
            <a:off x="-3484340" y="6939315"/>
            <a:ext cx="1728802" cy="746651"/>
            <a:chOff x="-1628365" y="6136953"/>
            <a:chExt cx="1728802" cy="746651"/>
          </a:xfrm>
        </p:grpSpPr>
        <p:grpSp>
          <p:nvGrpSpPr>
            <p:cNvPr id="188" name="Group 187">
              <a:extLst>
                <a:ext uri="{FF2B5EF4-FFF2-40B4-BE49-F238E27FC236}">
                  <a16:creationId xmlns:a16="http://schemas.microsoft.com/office/drawing/2014/main" id="{0AF9B7DD-AF36-40CF-8249-CA0FF2E38FEB}"/>
                </a:ext>
              </a:extLst>
            </p:cNvPr>
            <p:cNvGrpSpPr/>
            <p:nvPr/>
          </p:nvGrpSpPr>
          <p:grpSpPr>
            <a:xfrm>
              <a:off x="-1628365" y="6136953"/>
              <a:ext cx="1728802" cy="746651"/>
              <a:chOff x="-2368309" y="2467989"/>
              <a:chExt cx="1728802" cy="746651"/>
            </a:xfrm>
          </p:grpSpPr>
          <p:sp>
            <p:nvSpPr>
              <p:cNvPr id="189" name="Oval 188">
                <a:extLst>
                  <a:ext uri="{FF2B5EF4-FFF2-40B4-BE49-F238E27FC236}">
                    <a16:creationId xmlns:a16="http://schemas.microsoft.com/office/drawing/2014/main" id="{03DF7D62-0B37-49EB-991C-8C7183B6D9C4}"/>
                  </a:ext>
                </a:extLst>
              </p:cNvPr>
              <p:cNvSpPr/>
              <p:nvPr/>
            </p:nvSpPr>
            <p:spPr>
              <a:xfrm>
                <a:off x="-2368309" y="2467989"/>
                <a:ext cx="715354" cy="746651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1111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270"/>
              </a:p>
            </p:txBody>
          </p:sp>
          <p:sp>
            <p:nvSpPr>
              <p:cNvPr id="190" name="TextBox 189">
                <a:extLst>
                  <a:ext uri="{FF2B5EF4-FFF2-40B4-BE49-F238E27FC236}">
                    <a16:creationId xmlns:a16="http://schemas.microsoft.com/office/drawing/2014/main" id="{38034023-9EB0-4F2E-95B4-907BDCBAEC83}"/>
                  </a:ext>
                </a:extLst>
              </p:cNvPr>
              <p:cNvSpPr txBox="1"/>
              <p:nvPr/>
            </p:nvSpPr>
            <p:spPr>
              <a:xfrm>
                <a:off x="-2273435" y="2578906"/>
                <a:ext cx="163392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b="1" dirty="0"/>
                  <a:t>Year</a:t>
                </a:r>
              </a:p>
              <a:p>
                <a:r>
                  <a:rPr lang="en-GB" b="1" dirty="0"/>
                  <a:t> </a:t>
                </a:r>
              </a:p>
            </p:txBody>
          </p:sp>
        </p:grpSp>
        <p:sp>
          <p:nvSpPr>
            <p:cNvPr id="191" name="TextBox 190">
              <a:extLst>
                <a:ext uri="{FF2B5EF4-FFF2-40B4-BE49-F238E27FC236}">
                  <a16:creationId xmlns:a16="http://schemas.microsoft.com/office/drawing/2014/main" id="{4067E40B-C985-46E9-8D37-F3567B0B1C92}"/>
                </a:ext>
              </a:extLst>
            </p:cNvPr>
            <p:cNvSpPr txBox="1"/>
            <p:nvPr/>
          </p:nvSpPr>
          <p:spPr>
            <a:xfrm>
              <a:off x="-1511522" y="6408774"/>
              <a:ext cx="110523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/>
                <a:t>11</a:t>
              </a:r>
            </a:p>
          </p:txBody>
        </p:sp>
      </p:grpSp>
      <p:sp>
        <p:nvSpPr>
          <p:cNvPr id="35" name="TextBox 34">
            <a:extLst>
              <a:ext uri="{FF2B5EF4-FFF2-40B4-BE49-F238E27FC236}">
                <a16:creationId xmlns:a16="http://schemas.microsoft.com/office/drawing/2014/main" id="{3E49D7BD-341F-4B69-BCF7-DBFBF8894542}"/>
              </a:ext>
            </a:extLst>
          </p:cNvPr>
          <p:cNvSpPr txBox="1"/>
          <p:nvPr/>
        </p:nvSpPr>
        <p:spPr>
          <a:xfrm>
            <a:off x="-3458308" y="633046"/>
            <a:ext cx="20059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Example Text box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C4FB5F88-4230-46CB-A9A7-E426F8AFD580}"/>
              </a:ext>
            </a:extLst>
          </p:cNvPr>
          <p:cNvSpPr txBox="1"/>
          <p:nvPr/>
        </p:nvSpPr>
        <p:spPr>
          <a:xfrm>
            <a:off x="-2306337" y="1553293"/>
            <a:ext cx="233088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Icon circle</a:t>
            </a:r>
          </a:p>
          <a:p>
            <a:r>
              <a:rPr lang="en-GB" dirty="0">
                <a:hlinkClick r:id="rId3"/>
              </a:rPr>
              <a:t>7M+ Free Icons &amp; Stock Photos | Download Today | Noun Project</a:t>
            </a:r>
            <a:endParaRPr lang="en-GB" dirty="0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0B2CCF6B-1489-4FC8-9B87-37B4500B81DF}"/>
              </a:ext>
            </a:extLst>
          </p:cNvPr>
          <p:cNvSpPr txBox="1"/>
          <p:nvPr/>
        </p:nvSpPr>
        <p:spPr>
          <a:xfrm>
            <a:off x="-3558661" y="3705191"/>
            <a:ext cx="302455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Year Group Icons. </a:t>
            </a:r>
            <a:r>
              <a:rPr lang="en-GB" sz="1400" dirty="0"/>
              <a:t>These have been grouped so they move as one object. To undo right click – click group and click ungroup</a:t>
            </a:r>
            <a:endParaRPr lang="en-GB" dirty="0"/>
          </a:p>
        </p:txBody>
      </p:sp>
      <p:grpSp>
        <p:nvGrpSpPr>
          <p:cNvPr id="192" name="Group 191">
            <a:extLst>
              <a:ext uri="{FF2B5EF4-FFF2-40B4-BE49-F238E27FC236}">
                <a16:creationId xmlns:a16="http://schemas.microsoft.com/office/drawing/2014/main" id="{B6C5A9DA-BEC3-4EA5-96E3-118BF4103736}"/>
              </a:ext>
            </a:extLst>
          </p:cNvPr>
          <p:cNvGrpSpPr/>
          <p:nvPr/>
        </p:nvGrpSpPr>
        <p:grpSpPr>
          <a:xfrm>
            <a:off x="-2333082" y="6946261"/>
            <a:ext cx="1728802" cy="746651"/>
            <a:chOff x="-1628365" y="6136953"/>
            <a:chExt cx="1728802" cy="746651"/>
          </a:xfrm>
        </p:grpSpPr>
        <p:grpSp>
          <p:nvGrpSpPr>
            <p:cNvPr id="193" name="Group 192">
              <a:extLst>
                <a:ext uri="{FF2B5EF4-FFF2-40B4-BE49-F238E27FC236}">
                  <a16:creationId xmlns:a16="http://schemas.microsoft.com/office/drawing/2014/main" id="{DCBDEB70-A650-4E88-88CE-F55AC4AF80AF}"/>
                </a:ext>
              </a:extLst>
            </p:cNvPr>
            <p:cNvGrpSpPr/>
            <p:nvPr/>
          </p:nvGrpSpPr>
          <p:grpSpPr>
            <a:xfrm>
              <a:off x="-1628365" y="6136953"/>
              <a:ext cx="1728802" cy="746651"/>
              <a:chOff x="-2368309" y="2467989"/>
              <a:chExt cx="1728802" cy="746651"/>
            </a:xfrm>
          </p:grpSpPr>
          <p:sp>
            <p:nvSpPr>
              <p:cNvPr id="195" name="Oval 194">
                <a:extLst>
                  <a:ext uri="{FF2B5EF4-FFF2-40B4-BE49-F238E27FC236}">
                    <a16:creationId xmlns:a16="http://schemas.microsoft.com/office/drawing/2014/main" id="{5F8C730D-60FD-4396-AF8F-349321A9D823}"/>
                  </a:ext>
                </a:extLst>
              </p:cNvPr>
              <p:cNvSpPr/>
              <p:nvPr/>
            </p:nvSpPr>
            <p:spPr>
              <a:xfrm>
                <a:off x="-2368309" y="2467989"/>
                <a:ext cx="715354" cy="746651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1111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270"/>
              </a:p>
            </p:txBody>
          </p:sp>
          <p:sp>
            <p:nvSpPr>
              <p:cNvPr id="196" name="TextBox 195">
                <a:extLst>
                  <a:ext uri="{FF2B5EF4-FFF2-40B4-BE49-F238E27FC236}">
                    <a16:creationId xmlns:a16="http://schemas.microsoft.com/office/drawing/2014/main" id="{E5244CC9-D36E-4528-858F-996B061891C6}"/>
                  </a:ext>
                </a:extLst>
              </p:cNvPr>
              <p:cNvSpPr txBox="1"/>
              <p:nvPr/>
            </p:nvSpPr>
            <p:spPr>
              <a:xfrm>
                <a:off x="-2273435" y="2578906"/>
                <a:ext cx="163392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b="1" dirty="0"/>
                  <a:t>Year</a:t>
                </a:r>
              </a:p>
              <a:p>
                <a:r>
                  <a:rPr lang="en-GB" b="1" dirty="0"/>
                  <a:t> </a:t>
                </a:r>
              </a:p>
            </p:txBody>
          </p:sp>
        </p:grpSp>
        <p:sp>
          <p:nvSpPr>
            <p:cNvPr id="194" name="TextBox 193">
              <a:extLst>
                <a:ext uri="{FF2B5EF4-FFF2-40B4-BE49-F238E27FC236}">
                  <a16:creationId xmlns:a16="http://schemas.microsoft.com/office/drawing/2014/main" id="{A329389F-7EA0-4B22-A59D-0619F81A4B37}"/>
                </a:ext>
              </a:extLst>
            </p:cNvPr>
            <p:cNvSpPr txBox="1"/>
            <p:nvPr/>
          </p:nvSpPr>
          <p:spPr>
            <a:xfrm>
              <a:off x="-1511522" y="6408774"/>
              <a:ext cx="110523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/>
                <a:t>12</a:t>
              </a:r>
            </a:p>
          </p:txBody>
        </p:sp>
      </p:grpSp>
      <p:grpSp>
        <p:nvGrpSpPr>
          <p:cNvPr id="197" name="Group 196">
            <a:extLst>
              <a:ext uri="{FF2B5EF4-FFF2-40B4-BE49-F238E27FC236}">
                <a16:creationId xmlns:a16="http://schemas.microsoft.com/office/drawing/2014/main" id="{B08015F1-73F2-41E6-97C0-A290AA15EFBE}"/>
              </a:ext>
            </a:extLst>
          </p:cNvPr>
          <p:cNvGrpSpPr/>
          <p:nvPr/>
        </p:nvGrpSpPr>
        <p:grpSpPr>
          <a:xfrm>
            <a:off x="-3488402" y="7891317"/>
            <a:ext cx="1728802" cy="746651"/>
            <a:chOff x="-1628365" y="6136953"/>
            <a:chExt cx="1728802" cy="746651"/>
          </a:xfrm>
        </p:grpSpPr>
        <p:grpSp>
          <p:nvGrpSpPr>
            <p:cNvPr id="198" name="Group 197">
              <a:extLst>
                <a:ext uri="{FF2B5EF4-FFF2-40B4-BE49-F238E27FC236}">
                  <a16:creationId xmlns:a16="http://schemas.microsoft.com/office/drawing/2014/main" id="{F215FE8E-D61E-41C3-AEDD-F78B5ADF8661}"/>
                </a:ext>
              </a:extLst>
            </p:cNvPr>
            <p:cNvGrpSpPr/>
            <p:nvPr/>
          </p:nvGrpSpPr>
          <p:grpSpPr>
            <a:xfrm>
              <a:off x="-1628365" y="6136953"/>
              <a:ext cx="1728802" cy="746651"/>
              <a:chOff x="-2368309" y="2467989"/>
              <a:chExt cx="1728802" cy="746651"/>
            </a:xfrm>
          </p:grpSpPr>
          <p:sp>
            <p:nvSpPr>
              <p:cNvPr id="200" name="Oval 199">
                <a:extLst>
                  <a:ext uri="{FF2B5EF4-FFF2-40B4-BE49-F238E27FC236}">
                    <a16:creationId xmlns:a16="http://schemas.microsoft.com/office/drawing/2014/main" id="{EDB84605-F7DA-479E-949C-8FEFD0411659}"/>
                  </a:ext>
                </a:extLst>
              </p:cNvPr>
              <p:cNvSpPr/>
              <p:nvPr/>
            </p:nvSpPr>
            <p:spPr>
              <a:xfrm>
                <a:off x="-2368309" y="2467989"/>
                <a:ext cx="715354" cy="746651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1111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270"/>
              </a:p>
            </p:txBody>
          </p:sp>
          <p:sp>
            <p:nvSpPr>
              <p:cNvPr id="201" name="TextBox 200">
                <a:extLst>
                  <a:ext uri="{FF2B5EF4-FFF2-40B4-BE49-F238E27FC236}">
                    <a16:creationId xmlns:a16="http://schemas.microsoft.com/office/drawing/2014/main" id="{DE170A4C-6A0C-47E7-A825-217BD2802997}"/>
                  </a:ext>
                </a:extLst>
              </p:cNvPr>
              <p:cNvSpPr txBox="1"/>
              <p:nvPr/>
            </p:nvSpPr>
            <p:spPr>
              <a:xfrm>
                <a:off x="-2273435" y="2578906"/>
                <a:ext cx="163392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b="1" dirty="0"/>
                  <a:t>Year</a:t>
                </a:r>
              </a:p>
              <a:p>
                <a:r>
                  <a:rPr lang="en-GB" b="1" dirty="0"/>
                  <a:t> </a:t>
                </a:r>
              </a:p>
            </p:txBody>
          </p:sp>
        </p:grpSp>
        <p:sp>
          <p:nvSpPr>
            <p:cNvPr id="199" name="TextBox 198">
              <a:extLst>
                <a:ext uri="{FF2B5EF4-FFF2-40B4-BE49-F238E27FC236}">
                  <a16:creationId xmlns:a16="http://schemas.microsoft.com/office/drawing/2014/main" id="{B10B682B-94A7-4877-8EF1-10F048A6FD2F}"/>
                </a:ext>
              </a:extLst>
            </p:cNvPr>
            <p:cNvSpPr txBox="1"/>
            <p:nvPr/>
          </p:nvSpPr>
          <p:spPr>
            <a:xfrm>
              <a:off x="-1511522" y="6408774"/>
              <a:ext cx="110523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/>
                <a:t>13</a:t>
              </a:r>
            </a:p>
          </p:txBody>
        </p:sp>
      </p:grpSp>
      <p:grpSp>
        <p:nvGrpSpPr>
          <p:cNvPr id="202" name="Group 201">
            <a:extLst>
              <a:ext uri="{FF2B5EF4-FFF2-40B4-BE49-F238E27FC236}">
                <a16:creationId xmlns:a16="http://schemas.microsoft.com/office/drawing/2014/main" id="{E9D92803-2024-446B-A11D-4D311683FB54}"/>
              </a:ext>
            </a:extLst>
          </p:cNvPr>
          <p:cNvGrpSpPr/>
          <p:nvPr/>
        </p:nvGrpSpPr>
        <p:grpSpPr>
          <a:xfrm>
            <a:off x="-2461385" y="7834615"/>
            <a:ext cx="1728802" cy="746651"/>
            <a:chOff x="-1628365" y="6136953"/>
            <a:chExt cx="1728802" cy="746651"/>
          </a:xfrm>
        </p:grpSpPr>
        <p:grpSp>
          <p:nvGrpSpPr>
            <p:cNvPr id="203" name="Group 202">
              <a:extLst>
                <a:ext uri="{FF2B5EF4-FFF2-40B4-BE49-F238E27FC236}">
                  <a16:creationId xmlns:a16="http://schemas.microsoft.com/office/drawing/2014/main" id="{0E88DE26-86F6-4E0F-B40F-FA842F44B94D}"/>
                </a:ext>
              </a:extLst>
            </p:cNvPr>
            <p:cNvGrpSpPr/>
            <p:nvPr/>
          </p:nvGrpSpPr>
          <p:grpSpPr>
            <a:xfrm>
              <a:off x="-1628365" y="6136953"/>
              <a:ext cx="1728802" cy="746651"/>
              <a:chOff x="-2368309" y="2467989"/>
              <a:chExt cx="1728802" cy="746651"/>
            </a:xfrm>
          </p:grpSpPr>
          <p:sp>
            <p:nvSpPr>
              <p:cNvPr id="205" name="Oval 204">
                <a:extLst>
                  <a:ext uri="{FF2B5EF4-FFF2-40B4-BE49-F238E27FC236}">
                    <a16:creationId xmlns:a16="http://schemas.microsoft.com/office/drawing/2014/main" id="{16392FEA-E4BB-41EF-AEC0-145C9330A520}"/>
                  </a:ext>
                </a:extLst>
              </p:cNvPr>
              <p:cNvSpPr/>
              <p:nvPr/>
            </p:nvSpPr>
            <p:spPr>
              <a:xfrm>
                <a:off x="-2368309" y="2467989"/>
                <a:ext cx="715354" cy="746651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1111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270"/>
              </a:p>
            </p:txBody>
          </p:sp>
          <p:sp>
            <p:nvSpPr>
              <p:cNvPr id="207" name="TextBox 206">
                <a:extLst>
                  <a:ext uri="{FF2B5EF4-FFF2-40B4-BE49-F238E27FC236}">
                    <a16:creationId xmlns:a16="http://schemas.microsoft.com/office/drawing/2014/main" id="{388931AF-F289-4973-B6A9-EE78BD73E5E4}"/>
                  </a:ext>
                </a:extLst>
              </p:cNvPr>
              <p:cNvSpPr txBox="1"/>
              <p:nvPr/>
            </p:nvSpPr>
            <p:spPr>
              <a:xfrm>
                <a:off x="-2273435" y="2578906"/>
                <a:ext cx="163392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b="1" dirty="0"/>
                  <a:t>Post</a:t>
                </a:r>
              </a:p>
              <a:p>
                <a:r>
                  <a:rPr lang="en-GB" b="1" dirty="0"/>
                  <a:t> </a:t>
                </a:r>
              </a:p>
            </p:txBody>
          </p:sp>
        </p:grpSp>
        <p:sp>
          <p:nvSpPr>
            <p:cNvPr id="204" name="TextBox 203">
              <a:extLst>
                <a:ext uri="{FF2B5EF4-FFF2-40B4-BE49-F238E27FC236}">
                  <a16:creationId xmlns:a16="http://schemas.microsoft.com/office/drawing/2014/main" id="{FDA426A9-595A-4490-BF33-FBC280C2A9A2}"/>
                </a:ext>
              </a:extLst>
            </p:cNvPr>
            <p:cNvSpPr txBox="1"/>
            <p:nvPr/>
          </p:nvSpPr>
          <p:spPr>
            <a:xfrm>
              <a:off x="-1511522" y="6408774"/>
              <a:ext cx="110523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/>
                <a:t>16</a:t>
              </a:r>
            </a:p>
          </p:txBody>
        </p:sp>
      </p:grpSp>
      <p:sp>
        <p:nvSpPr>
          <p:cNvPr id="2" name="Oval 1">
            <a:extLst>
              <a:ext uri="{FF2B5EF4-FFF2-40B4-BE49-F238E27FC236}">
                <a16:creationId xmlns:a16="http://schemas.microsoft.com/office/drawing/2014/main" id="{23261DFF-72F4-124D-0E94-7A43F3F096AE}"/>
              </a:ext>
            </a:extLst>
          </p:cNvPr>
          <p:cNvSpPr/>
          <p:nvPr/>
        </p:nvSpPr>
        <p:spPr>
          <a:xfrm>
            <a:off x="3817989" y="10536712"/>
            <a:ext cx="715354" cy="746651"/>
          </a:xfrm>
          <a:prstGeom prst="ellipse">
            <a:avLst/>
          </a:prstGeom>
          <a:solidFill>
            <a:schemeClr val="bg1">
              <a:lumMod val="95000"/>
            </a:schemeClr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7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62C1F20-A37E-01E2-BB7A-B5BE389E50FE}"/>
              </a:ext>
            </a:extLst>
          </p:cNvPr>
          <p:cNvSpPr txBox="1"/>
          <p:nvPr/>
        </p:nvSpPr>
        <p:spPr>
          <a:xfrm>
            <a:off x="3920289" y="10684551"/>
            <a:ext cx="521368" cy="43088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100" b="1" dirty="0">
                <a:ea typeface="Calibri"/>
                <a:cs typeface="Calibri"/>
              </a:rPr>
              <a:t> USB Lamp</a:t>
            </a:r>
            <a:endParaRPr lang="en-US" sz="1100" b="1" dirty="0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0D484520-5C05-D5BD-2EEE-42EFAAEB1B9C}"/>
              </a:ext>
            </a:extLst>
          </p:cNvPr>
          <p:cNvSpPr/>
          <p:nvPr/>
        </p:nvSpPr>
        <p:spPr>
          <a:xfrm>
            <a:off x="7773131" y="9106450"/>
            <a:ext cx="715354" cy="746651"/>
          </a:xfrm>
          <a:prstGeom prst="ellipse">
            <a:avLst/>
          </a:prstGeom>
          <a:solidFill>
            <a:schemeClr val="bg1">
              <a:lumMod val="95000"/>
            </a:schemeClr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7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9F8D7F-1C03-8153-8B58-0D9527BCFFE4}"/>
              </a:ext>
            </a:extLst>
          </p:cNvPr>
          <p:cNvSpPr txBox="1"/>
          <p:nvPr/>
        </p:nvSpPr>
        <p:spPr>
          <a:xfrm>
            <a:off x="7875431" y="9254289"/>
            <a:ext cx="521368" cy="43088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100" b="1" dirty="0">
                <a:ea typeface="Calibri"/>
                <a:cs typeface="Calibri"/>
              </a:rPr>
              <a:t> USB Lamp</a:t>
            </a:r>
            <a:endParaRPr lang="en-US" sz="1100" b="1" dirty="0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FDA07E86-5E4A-5A7E-8F15-7BC2DE46A8B7}"/>
              </a:ext>
            </a:extLst>
          </p:cNvPr>
          <p:cNvSpPr/>
          <p:nvPr/>
        </p:nvSpPr>
        <p:spPr>
          <a:xfrm>
            <a:off x="1060276" y="5973783"/>
            <a:ext cx="715354" cy="746651"/>
          </a:xfrm>
          <a:prstGeom prst="ellipse">
            <a:avLst/>
          </a:prstGeom>
          <a:solidFill>
            <a:schemeClr val="bg1">
              <a:lumMod val="95000"/>
            </a:schemeClr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7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54F7284-C824-9A56-3BAB-946034CEF965}"/>
              </a:ext>
            </a:extLst>
          </p:cNvPr>
          <p:cNvSpPr txBox="1"/>
          <p:nvPr/>
        </p:nvSpPr>
        <p:spPr>
          <a:xfrm>
            <a:off x="1108146" y="6233502"/>
            <a:ext cx="612081" cy="2616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100" b="1" dirty="0">
                <a:ea typeface="Calibri"/>
                <a:cs typeface="Calibri"/>
              </a:rPr>
              <a:t> Clock</a:t>
            </a: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F9910B2D-110D-20C8-8D5C-6EE2DEAE1D14}"/>
              </a:ext>
            </a:extLst>
          </p:cNvPr>
          <p:cNvSpPr/>
          <p:nvPr/>
        </p:nvSpPr>
        <p:spPr>
          <a:xfrm>
            <a:off x="5680653" y="5238996"/>
            <a:ext cx="715354" cy="746651"/>
          </a:xfrm>
          <a:prstGeom prst="ellipse">
            <a:avLst/>
          </a:prstGeom>
          <a:solidFill>
            <a:schemeClr val="bg1">
              <a:lumMod val="95000"/>
            </a:schemeClr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7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9F915C5-AD26-F96B-5668-D7974E695426}"/>
              </a:ext>
            </a:extLst>
          </p:cNvPr>
          <p:cNvSpPr txBox="1"/>
          <p:nvPr/>
        </p:nvSpPr>
        <p:spPr>
          <a:xfrm>
            <a:off x="5674097" y="5477549"/>
            <a:ext cx="720938" cy="2616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100" b="1" dirty="0">
                <a:ea typeface="Calibri"/>
                <a:cs typeface="Calibri"/>
              </a:rPr>
              <a:t> Cushion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B58E0253-13F6-0E22-EEE8-9329284B15B4}"/>
              </a:ext>
            </a:extLst>
          </p:cNvPr>
          <p:cNvSpPr/>
          <p:nvPr/>
        </p:nvSpPr>
        <p:spPr>
          <a:xfrm>
            <a:off x="1202392" y="8940140"/>
            <a:ext cx="715354" cy="746651"/>
          </a:xfrm>
          <a:prstGeom prst="ellipse">
            <a:avLst/>
          </a:prstGeom>
          <a:solidFill>
            <a:schemeClr val="bg1">
              <a:lumMod val="95000"/>
            </a:schemeClr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7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7BA5A9C-63F5-2878-D39E-0D8A204E7155}"/>
              </a:ext>
            </a:extLst>
          </p:cNvPr>
          <p:cNvSpPr txBox="1"/>
          <p:nvPr/>
        </p:nvSpPr>
        <p:spPr>
          <a:xfrm>
            <a:off x="1210955" y="9178694"/>
            <a:ext cx="720939" cy="2616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100" b="1" dirty="0">
                <a:ea typeface="Calibri"/>
                <a:cs typeface="Calibri"/>
              </a:rPr>
              <a:t> </a:t>
            </a:r>
            <a:r>
              <a:rPr lang="en-US" sz="1100" b="1" dirty="0" err="1">
                <a:ea typeface="Calibri"/>
                <a:cs typeface="Calibri"/>
              </a:rPr>
              <a:t>Huggly</a:t>
            </a: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7F47E3AD-7592-94CA-F583-5ED3CF0732D3}"/>
              </a:ext>
            </a:extLst>
          </p:cNvPr>
          <p:cNvSpPr/>
          <p:nvPr/>
        </p:nvSpPr>
        <p:spPr>
          <a:xfrm>
            <a:off x="5964892" y="8277926"/>
            <a:ext cx="715354" cy="746651"/>
          </a:xfrm>
          <a:prstGeom prst="ellipse">
            <a:avLst/>
          </a:prstGeom>
          <a:solidFill>
            <a:schemeClr val="bg1">
              <a:lumMod val="95000"/>
            </a:schemeClr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7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C5BBF17-F8A9-E631-34CD-E7E769B96083}"/>
              </a:ext>
            </a:extLst>
          </p:cNvPr>
          <p:cNvSpPr txBox="1"/>
          <p:nvPr/>
        </p:nvSpPr>
        <p:spPr>
          <a:xfrm>
            <a:off x="5979502" y="8443908"/>
            <a:ext cx="720940" cy="43088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100" b="1" dirty="0">
                <a:ea typeface="Calibri"/>
                <a:cs typeface="Calibri"/>
              </a:rPr>
              <a:t> Healthy    eating</a:t>
            </a: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C740FD3B-648A-7DC4-90EA-24D0EF7FB081}"/>
              </a:ext>
            </a:extLst>
          </p:cNvPr>
          <p:cNvSpPr/>
          <p:nvPr/>
        </p:nvSpPr>
        <p:spPr>
          <a:xfrm>
            <a:off x="3167869" y="4368140"/>
            <a:ext cx="715354" cy="746651"/>
          </a:xfrm>
          <a:prstGeom prst="ellipse">
            <a:avLst/>
          </a:prstGeom>
          <a:solidFill>
            <a:schemeClr val="bg1">
              <a:lumMod val="95000"/>
            </a:schemeClr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7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4F3BE0C3-542E-6B8A-9B83-DD4F9715C192}"/>
              </a:ext>
            </a:extLst>
          </p:cNvPr>
          <p:cNvSpPr txBox="1"/>
          <p:nvPr/>
        </p:nvSpPr>
        <p:spPr>
          <a:xfrm>
            <a:off x="3161311" y="4531098"/>
            <a:ext cx="720940" cy="43088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100" b="1" dirty="0">
                <a:ea typeface="Calibri"/>
                <a:cs typeface="Calibri"/>
              </a:rPr>
              <a:t> Healthy    eating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451FC946-1ABF-C69F-FAA9-FDC0D6302F3B}"/>
              </a:ext>
            </a:extLst>
          </p:cNvPr>
          <p:cNvSpPr txBox="1"/>
          <p:nvPr/>
        </p:nvSpPr>
        <p:spPr>
          <a:xfrm>
            <a:off x="4609716" y="11286288"/>
            <a:ext cx="902368" cy="5078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900" b="1" dirty="0">
                <a:ea typeface="Calibri"/>
                <a:cs typeface="Calibri"/>
              </a:rPr>
              <a:t>Workshop health and safety.</a:t>
            </a:r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CD62F6AB-56C2-A3F2-BFD0-B4E31E17A4D6}"/>
              </a:ext>
            </a:extLst>
          </p:cNvPr>
          <p:cNvSpPr/>
          <p:nvPr/>
        </p:nvSpPr>
        <p:spPr>
          <a:xfrm>
            <a:off x="11066059" y="5837711"/>
            <a:ext cx="715354" cy="746651"/>
          </a:xfrm>
          <a:prstGeom prst="ellipse">
            <a:avLst/>
          </a:prstGeom>
          <a:solidFill>
            <a:schemeClr val="bg1">
              <a:lumMod val="95000"/>
            </a:schemeClr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7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57DB6A6-13EA-E707-966B-0A3B660E4EBE}"/>
              </a:ext>
            </a:extLst>
          </p:cNvPr>
          <p:cNvSpPr txBox="1"/>
          <p:nvPr/>
        </p:nvSpPr>
        <p:spPr>
          <a:xfrm>
            <a:off x="11065549" y="6118598"/>
            <a:ext cx="920510" cy="2308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900" b="1" dirty="0">
                <a:ea typeface="Calibri"/>
                <a:cs typeface="Calibri"/>
              </a:rPr>
              <a:t> Engineering</a:t>
            </a:r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23C2C209-946E-27A5-A881-61595D56B150}"/>
              </a:ext>
            </a:extLst>
          </p:cNvPr>
          <p:cNvSpPr/>
          <p:nvPr/>
        </p:nvSpPr>
        <p:spPr>
          <a:xfrm>
            <a:off x="3905677" y="2825996"/>
            <a:ext cx="715354" cy="746651"/>
          </a:xfrm>
          <a:prstGeom prst="ellipse">
            <a:avLst/>
          </a:prstGeom>
          <a:solidFill>
            <a:schemeClr val="bg1">
              <a:lumMod val="95000"/>
            </a:schemeClr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7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215FB31F-6D75-5373-BEE4-BF92BAF0A64A}"/>
              </a:ext>
            </a:extLst>
          </p:cNvPr>
          <p:cNvSpPr txBox="1"/>
          <p:nvPr/>
        </p:nvSpPr>
        <p:spPr>
          <a:xfrm>
            <a:off x="3977740" y="3028263"/>
            <a:ext cx="92051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900" b="1" dirty="0">
                <a:ea typeface="Calibri"/>
                <a:cs typeface="Calibri"/>
              </a:rPr>
              <a:t>3D Design</a:t>
            </a:r>
          </a:p>
          <a:p>
            <a:r>
              <a:rPr lang="en-US" sz="900" b="1" dirty="0">
                <a:ea typeface="Calibri"/>
                <a:cs typeface="Calibri"/>
              </a:rPr>
              <a:t> Tech</a:t>
            </a:r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1B7EC724-6596-189E-93D1-B6BAB0F4BBCA}"/>
              </a:ext>
            </a:extLst>
          </p:cNvPr>
          <p:cNvSpPr/>
          <p:nvPr/>
        </p:nvSpPr>
        <p:spPr>
          <a:xfrm>
            <a:off x="5611106" y="2018639"/>
            <a:ext cx="715354" cy="746651"/>
          </a:xfrm>
          <a:prstGeom prst="ellipse">
            <a:avLst/>
          </a:prstGeom>
          <a:solidFill>
            <a:schemeClr val="bg1">
              <a:lumMod val="95000"/>
            </a:schemeClr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70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070407A0-1E73-D579-4A23-9F98E9B9C3BC}"/>
              </a:ext>
            </a:extLst>
          </p:cNvPr>
          <p:cNvSpPr txBox="1"/>
          <p:nvPr/>
        </p:nvSpPr>
        <p:spPr>
          <a:xfrm>
            <a:off x="5767834" y="2281383"/>
            <a:ext cx="920510" cy="2308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900" b="1" dirty="0">
                <a:ea typeface="Calibri"/>
                <a:cs typeface="Calibri"/>
              </a:rPr>
              <a:t>Food</a:t>
            </a:r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7E8A56CB-ABE8-C7DE-36B3-D349CDF1FAB9}"/>
              </a:ext>
            </a:extLst>
          </p:cNvPr>
          <p:cNvSpPr/>
          <p:nvPr/>
        </p:nvSpPr>
        <p:spPr>
          <a:xfrm>
            <a:off x="1689225" y="2829020"/>
            <a:ext cx="715354" cy="746651"/>
          </a:xfrm>
          <a:prstGeom prst="ellipse">
            <a:avLst/>
          </a:prstGeom>
          <a:solidFill>
            <a:schemeClr val="bg1">
              <a:lumMod val="95000"/>
            </a:schemeClr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70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70EF1B10-FDF7-E06F-1190-840F55F03082}"/>
              </a:ext>
            </a:extLst>
          </p:cNvPr>
          <p:cNvSpPr txBox="1"/>
          <p:nvPr/>
        </p:nvSpPr>
        <p:spPr>
          <a:xfrm>
            <a:off x="1694762" y="3085716"/>
            <a:ext cx="920510" cy="2308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900" b="1" dirty="0">
                <a:ea typeface="Calibri"/>
                <a:cs typeface="Calibri"/>
              </a:rPr>
              <a:t> Graphics</a:t>
            </a:r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E4C95571-42B3-235D-037B-35F63AD8F234}"/>
              </a:ext>
            </a:extLst>
          </p:cNvPr>
          <p:cNvSpPr/>
          <p:nvPr/>
        </p:nvSpPr>
        <p:spPr>
          <a:xfrm>
            <a:off x="4401583" y="1184069"/>
            <a:ext cx="715354" cy="746651"/>
          </a:xfrm>
          <a:prstGeom prst="ellipse">
            <a:avLst/>
          </a:prstGeom>
          <a:solidFill>
            <a:schemeClr val="bg1">
              <a:lumMod val="95000"/>
            </a:schemeClr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70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6B404103-7BD7-840C-C91E-243F30DE4DCB}"/>
              </a:ext>
            </a:extLst>
          </p:cNvPr>
          <p:cNvSpPr txBox="1"/>
          <p:nvPr/>
        </p:nvSpPr>
        <p:spPr>
          <a:xfrm>
            <a:off x="4509930" y="1440764"/>
            <a:ext cx="920510" cy="2308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900" b="1" dirty="0">
                <a:ea typeface="Calibri"/>
                <a:cs typeface="Calibri"/>
              </a:rPr>
              <a:t> Textiles</a:t>
            </a:r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EABB02A8-B926-1139-04A6-F6082D5C431D}"/>
              </a:ext>
            </a:extLst>
          </p:cNvPr>
          <p:cNvSpPr/>
          <p:nvPr/>
        </p:nvSpPr>
        <p:spPr>
          <a:xfrm>
            <a:off x="3077153" y="1205235"/>
            <a:ext cx="715354" cy="746651"/>
          </a:xfrm>
          <a:prstGeom prst="ellipse">
            <a:avLst/>
          </a:prstGeom>
          <a:solidFill>
            <a:schemeClr val="bg1">
              <a:lumMod val="95000"/>
            </a:schemeClr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70"/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26CB9BB3-9F59-35CF-F937-551A1C4AB7DA}"/>
              </a:ext>
            </a:extLst>
          </p:cNvPr>
          <p:cNvSpPr txBox="1"/>
          <p:nvPr/>
        </p:nvSpPr>
        <p:spPr>
          <a:xfrm>
            <a:off x="3049430" y="1419597"/>
            <a:ext cx="920510" cy="2308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900" b="1" dirty="0">
                <a:ea typeface="Calibri"/>
                <a:cs typeface="Calibri"/>
              </a:rPr>
              <a:t> Engineering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BE86D6E-EC0F-FB46-1C17-A42B9AA1E70A}"/>
              </a:ext>
            </a:extLst>
          </p:cNvPr>
          <p:cNvSpPr txBox="1"/>
          <p:nvPr/>
        </p:nvSpPr>
        <p:spPr>
          <a:xfrm>
            <a:off x="5922048" y="7095287"/>
            <a:ext cx="902368" cy="5078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900" b="1" dirty="0">
                <a:ea typeface="Calibri"/>
                <a:cs typeface="Calibri"/>
              </a:rPr>
              <a:t>Food hygiene and spread of bacteria.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CA7D90B4-E228-A3E7-551A-7A9C9988E9D7}"/>
              </a:ext>
            </a:extLst>
          </p:cNvPr>
          <p:cNvSpPr txBox="1"/>
          <p:nvPr/>
        </p:nvSpPr>
        <p:spPr>
          <a:xfrm>
            <a:off x="5105618" y="6919905"/>
            <a:ext cx="902368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900" b="1" dirty="0">
                <a:ea typeface="Calibri"/>
                <a:cs typeface="Calibri"/>
              </a:rPr>
              <a:t>Cross contamination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B98C44A3-FE22-68C8-DE20-EC99E11C872D}"/>
              </a:ext>
            </a:extLst>
          </p:cNvPr>
          <p:cNvSpPr txBox="1"/>
          <p:nvPr/>
        </p:nvSpPr>
        <p:spPr>
          <a:xfrm>
            <a:off x="4201498" y="6968284"/>
            <a:ext cx="902368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900" b="1" dirty="0">
                <a:ea typeface="Calibri"/>
                <a:cs typeface="Calibri"/>
              </a:rPr>
              <a:t>The 'danger zone' and temperature control.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02C13CB4-61E6-1A55-E6FD-1BE101DE0390}"/>
              </a:ext>
            </a:extLst>
          </p:cNvPr>
          <p:cNvSpPr txBox="1"/>
          <p:nvPr/>
        </p:nvSpPr>
        <p:spPr>
          <a:xfrm>
            <a:off x="3221785" y="7028761"/>
            <a:ext cx="902368" cy="5078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900" b="1" dirty="0">
                <a:ea typeface="Calibri"/>
                <a:cs typeface="Calibri"/>
              </a:rPr>
              <a:t>Balanced diet and the eat-well guide.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FB558066-9737-872F-8A50-FC5CF600455D}"/>
              </a:ext>
            </a:extLst>
          </p:cNvPr>
          <p:cNvSpPr txBox="1"/>
          <p:nvPr/>
        </p:nvSpPr>
        <p:spPr>
          <a:xfrm>
            <a:off x="2420476" y="7052951"/>
            <a:ext cx="902368" cy="5078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900" b="1" dirty="0">
                <a:ea typeface="Calibri"/>
                <a:cs typeface="Calibri"/>
              </a:rPr>
              <a:t>Micro and macro nutrients.</a:t>
            </a:r>
          </a:p>
        </p:txBody>
      </p:sp>
      <p:cxnSp>
        <p:nvCxnSpPr>
          <p:cNvPr id="53" name="Straight Arrow Connector 52">
            <a:extLst>
              <a:ext uri="{FF2B5EF4-FFF2-40B4-BE49-F238E27FC236}">
                <a16:creationId xmlns:a16="http://schemas.microsoft.com/office/drawing/2014/main" id="{F6D08AA4-E517-BCC4-3DB2-08086E250742}"/>
              </a:ext>
            </a:extLst>
          </p:cNvPr>
          <p:cNvCxnSpPr/>
          <p:nvPr/>
        </p:nvCxnSpPr>
        <p:spPr>
          <a:xfrm>
            <a:off x="2821533" y="7508914"/>
            <a:ext cx="129863" cy="252568"/>
          </a:xfrm>
          <a:prstGeom prst="straightConnector1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Arrow Connector 54">
            <a:extLst>
              <a:ext uri="{FF2B5EF4-FFF2-40B4-BE49-F238E27FC236}">
                <a16:creationId xmlns:a16="http://schemas.microsoft.com/office/drawing/2014/main" id="{BED31E17-99DC-52A2-0240-34DF5D3B8C1A}"/>
              </a:ext>
            </a:extLst>
          </p:cNvPr>
          <p:cNvCxnSpPr>
            <a:cxnSpLocks/>
          </p:cNvCxnSpPr>
          <p:nvPr/>
        </p:nvCxnSpPr>
        <p:spPr>
          <a:xfrm>
            <a:off x="3604699" y="7487746"/>
            <a:ext cx="129863" cy="252568"/>
          </a:xfrm>
          <a:prstGeom prst="straightConnector1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Arrow Connector 55">
            <a:extLst>
              <a:ext uri="{FF2B5EF4-FFF2-40B4-BE49-F238E27FC236}">
                <a16:creationId xmlns:a16="http://schemas.microsoft.com/office/drawing/2014/main" id="{0F79BADA-1475-A7CA-8891-96851CB50705}"/>
              </a:ext>
            </a:extLst>
          </p:cNvPr>
          <p:cNvCxnSpPr>
            <a:cxnSpLocks/>
          </p:cNvCxnSpPr>
          <p:nvPr/>
        </p:nvCxnSpPr>
        <p:spPr>
          <a:xfrm>
            <a:off x="4545104" y="7587532"/>
            <a:ext cx="129863" cy="252568"/>
          </a:xfrm>
          <a:prstGeom prst="straightConnector1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Arrow Connector 56">
            <a:extLst>
              <a:ext uri="{FF2B5EF4-FFF2-40B4-BE49-F238E27FC236}">
                <a16:creationId xmlns:a16="http://schemas.microsoft.com/office/drawing/2014/main" id="{2819950E-331D-CDB4-CDAF-6865CC960A63}"/>
              </a:ext>
            </a:extLst>
          </p:cNvPr>
          <p:cNvCxnSpPr>
            <a:cxnSpLocks/>
          </p:cNvCxnSpPr>
          <p:nvPr/>
        </p:nvCxnSpPr>
        <p:spPr>
          <a:xfrm>
            <a:off x="2029295" y="7282127"/>
            <a:ext cx="402005" cy="479353"/>
          </a:xfrm>
          <a:prstGeom prst="straightConnector1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Arrow Connector 57">
            <a:extLst>
              <a:ext uri="{FF2B5EF4-FFF2-40B4-BE49-F238E27FC236}">
                <a16:creationId xmlns:a16="http://schemas.microsoft.com/office/drawing/2014/main" id="{7FEC2F91-221F-1E61-EC7F-03E81C0534FB}"/>
              </a:ext>
            </a:extLst>
          </p:cNvPr>
          <p:cNvCxnSpPr>
            <a:cxnSpLocks/>
          </p:cNvCxnSpPr>
          <p:nvPr/>
        </p:nvCxnSpPr>
        <p:spPr>
          <a:xfrm>
            <a:off x="5322224" y="7330507"/>
            <a:ext cx="126838" cy="464234"/>
          </a:xfrm>
          <a:prstGeom prst="straightConnector1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TextBox 58">
            <a:extLst>
              <a:ext uri="{FF2B5EF4-FFF2-40B4-BE49-F238E27FC236}">
                <a16:creationId xmlns:a16="http://schemas.microsoft.com/office/drawing/2014/main" id="{DB77D238-FDF2-C8FD-8B53-47A6A12E0AA7}"/>
              </a:ext>
            </a:extLst>
          </p:cNvPr>
          <p:cNvSpPr txBox="1"/>
          <p:nvPr/>
        </p:nvSpPr>
        <p:spPr>
          <a:xfrm>
            <a:off x="4736714" y="8138500"/>
            <a:ext cx="902368" cy="2308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900" b="1" dirty="0">
                <a:ea typeface="Calibri"/>
                <a:cs typeface="Calibri"/>
              </a:rPr>
              <a:t>Practical's.</a:t>
            </a:r>
          </a:p>
        </p:txBody>
      </p: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C4C1ECD2-9417-A477-73E6-15725E4C54BF}"/>
              </a:ext>
            </a:extLst>
          </p:cNvPr>
          <p:cNvCxnSpPr>
            <a:cxnSpLocks/>
          </p:cNvCxnSpPr>
          <p:nvPr/>
        </p:nvCxnSpPr>
        <p:spPr>
          <a:xfrm>
            <a:off x="4705365" y="10980245"/>
            <a:ext cx="129863" cy="252568"/>
          </a:xfrm>
          <a:prstGeom prst="straightConnector1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>
            <a:extLst>
              <a:ext uri="{FF2B5EF4-FFF2-40B4-BE49-F238E27FC236}">
                <a16:creationId xmlns:a16="http://schemas.microsoft.com/office/drawing/2014/main" id="{380A35C4-F63B-DFE6-2B41-2290039767F4}"/>
              </a:ext>
            </a:extLst>
          </p:cNvPr>
          <p:cNvSpPr txBox="1"/>
          <p:nvPr/>
        </p:nvSpPr>
        <p:spPr>
          <a:xfrm>
            <a:off x="2852882" y="11286287"/>
            <a:ext cx="902368" cy="5078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900" b="1" dirty="0">
                <a:ea typeface="Calibri"/>
                <a:cs typeface="Calibri"/>
              </a:rPr>
              <a:t>Use of tools and equipment.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E48DE225-1CE0-8C8A-F030-2D3CC82EAAE4}"/>
              </a:ext>
            </a:extLst>
          </p:cNvPr>
          <p:cNvSpPr txBox="1"/>
          <p:nvPr/>
        </p:nvSpPr>
        <p:spPr>
          <a:xfrm>
            <a:off x="1752215" y="11138120"/>
            <a:ext cx="902368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900" b="1" dirty="0">
                <a:ea typeface="Calibri"/>
                <a:cs typeface="Calibri"/>
              </a:rPr>
              <a:t>6 R's of sustainability.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50CDB55B-547A-94C4-EAED-D07FAB4A32C6}"/>
              </a:ext>
            </a:extLst>
          </p:cNvPr>
          <p:cNvSpPr txBox="1"/>
          <p:nvPr/>
        </p:nvSpPr>
        <p:spPr>
          <a:xfrm>
            <a:off x="736215" y="11328620"/>
            <a:ext cx="902368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900" b="1" dirty="0">
                <a:ea typeface="Calibri"/>
                <a:cs typeface="Calibri"/>
              </a:rPr>
              <a:t>Soldering a circuit.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473A8545-6F01-D3ED-48DD-594981B001AA}"/>
              </a:ext>
            </a:extLst>
          </p:cNvPr>
          <p:cNvSpPr txBox="1"/>
          <p:nvPr/>
        </p:nvSpPr>
        <p:spPr>
          <a:xfrm>
            <a:off x="16548" y="10820620"/>
            <a:ext cx="902368" cy="2308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900" b="1" dirty="0">
                <a:ea typeface="Calibri"/>
                <a:cs typeface="Calibri"/>
              </a:rPr>
              <a:t>Specification.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EA5BB296-5DEE-E7EC-7587-786FAB04477A}"/>
              </a:ext>
            </a:extLst>
          </p:cNvPr>
          <p:cNvSpPr txBox="1"/>
          <p:nvPr/>
        </p:nvSpPr>
        <p:spPr>
          <a:xfrm>
            <a:off x="-25785" y="10185620"/>
            <a:ext cx="902368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900" b="1" dirty="0">
                <a:ea typeface="Calibri"/>
                <a:cs typeface="Calibri"/>
              </a:rPr>
              <a:t>Design &amp; Make.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D5951B58-687D-CA04-BC55-ECF371C0B231}"/>
              </a:ext>
            </a:extLst>
          </p:cNvPr>
          <p:cNvSpPr txBox="1"/>
          <p:nvPr/>
        </p:nvSpPr>
        <p:spPr>
          <a:xfrm>
            <a:off x="-25785" y="9444787"/>
            <a:ext cx="902368" cy="2308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900" b="1" dirty="0">
                <a:ea typeface="Calibri"/>
                <a:cs typeface="Calibri"/>
              </a:rPr>
              <a:t>Assessment.</a:t>
            </a:r>
          </a:p>
        </p:txBody>
      </p:sp>
      <p:cxnSp>
        <p:nvCxnSpPr>
          <p:cNvPr id="63" name="Straight Arrow Connector 62">
            <a:extLst>
              <a:ext uri="{FF2B5EF4-FFF2-40B4-BE49-F238E27FC236}">
                <a16:creationId xmlns:a16="http://schemas.microsoft.com/office/drawing/2014/main" id="{986E5197-DBC0-682D-8BD7-181F40EEF536}"/>
              </a:ext>
            </a:extLst>
          </p:cNvPr>
          <p:cNvCxnSpPr>
            <a:cxnSpLocks/>
          </p:cNvCxnSpPr>
          <p:nvPr/>
        </p:nvCxnSpPr>
        <p:spPr>
          <a:xfrm flipH="1">
            <a:off x="538394" y="10239410"/>
            <a:ext cx="272303" cy="40903"/>
          </a:xfrm>
          <a:prstGeom prst="straightConnector1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Arrow Connector 63">
            <a:extLst>
              <a:ext uri="{FF2B5EF4-FFF2-40B4-BE49-F238E27FC236}">
                <a16:creationId xmlns:a16="http://schemas.microsoft.com/office/drawing/2014/main" id="{A1DE7CC1-3625-5CC1-9C1A-FD3349C0964B}"/>
              </a:ext>
            </a:extLst>
          </p:cNvPr>
          <p:cNvCxnSpPr>
            <a:cxnSpLocks/>
          </p:cNvCxnSpPr>
          <p:nvPr/>
        </p:nvCxnSpPr>
        <p:spPr>
          <a:xfrm flipH="1">
            <a:off x="728895" y="10620411"/>
            <a:ext cx="314636" cy="252568"/>
          </a:xfrm>
          <a:prstGeom prst="straightConnector1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Arrow Connector 64">
            <a:extLst>
              <a:ext uri="{FF2B5EF4-FFF2-40B4-BE49-F238E27FC236}">
                <a16:creationId xmlns:a16="http://schemas.microsoft.com/office/drawing/2014/main" id="{F34F8285-4987-BAFA-F2C6-8528FAD45297}"/>
              </a:ext>
            </a:extLst>
          </p:cNvPr>
          <p:cNvCxnSpPr>
            <a:cxnSpLocks/>
          </p:cNvCxnSpPr>
          <p:nvPr/>
        </p:nvCxnSpPr>
        <p:spPr>
          <a:xfrm flipH="1">
            <a:off x="1067561" y="10937910"/>
            <a:ext cx="251137" cy="421902"/>
          </a:xfrm>
          <a:prstGeom prst="straightConnector1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Arrow Connector 65">
            <a:extLst>
              <a:ext uri="{FF2B5EF4-FFF2-40B4-BE49-F238E27FC236}">
                <a16:creationId xmlns:a16="http://schemas.microsoft.com/office/drawing/2014/main" id="{74922CAF-97F7-8658-7F56-4D1015FEB29E}"/>
              </a:ext>
            </a:extLst>
          </p:cNvPr>
          <p:cNvCxnSpPr>
            <a:cxnSpLocks/>
          </p:cNvCxnSpPr>
          <p:nvPr/>
        </p:nvCxnSpPr>
        <p:spPr>
          <a:xfrm>
            <a:off x="2165364" y="10959078"/>
            <a:ext cx="129863" cy="252568"/>
          </a:xfrm>
          <a:prstGeom prst="straightConnector1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Arrow Connector 66">
            <a:extLst>
              <a:ext uri="{FF2B5EF4-FFF2-40B4-BE49-F238E27FC236}">
                <a16:creationId xmlns:a16="http://schemas.microsoft.com/office/drawing/2014/main" id="{E4CF4148-474A-54A7-9534-0CAB5874CDBC}"/>
              </a:ext>
            </a:extLst>
          </p:cNvPr>
          <p:cNvCxnSpPr>
            <a:cxnSpLocks/>
          </p:cNvCxnSpPr>
          <p:nvPr/>
        </p:nvCxnSpPr>
        <p:spPr>
          <a:xfrm>
            <a:off x="3160198" y="11022578"/>
            <a:ext cx="129863" cy="252568"/>
          </a:xfrm>
          <a:prstGeom prst="straightConnector1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Arrow Connector 67">
            <a:extLst>
              <a:ext uri="{FF2B5EF4-FFF2-40B4-BE49-F238E27FC236}">
                <a16:creationId xmlns:a16="http://schemas.microsoft.com/office/drawing/2014/main" id="{7DCCCC2B-8232-084E-9D68-5C7C069E032F}"/>
              </a:ext>
            </a:extLst>
          </p:cNvPr>
          <p:cNvCxnSpPr>
            <a:cxnSpLocks/>
          </p:cNvCxnSpPr>
          <p:nvPr/>
        </p:nvCxnSpPr>
        <p:spPr>
          <a:xfrm>
            <a:off x="747199" y="9667910"/>
            <a:ext cx="214529" cy="125569"/>
          </a:xfrm>
          <a:prstGeom prst="straightConnector1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TextBox 68">
            <a:extLst>
              <a:ext uri="{FF2B5EF4-FFF2-40B4-BE49-F238E27FC236}">
                <a16:creationId xmlns:a16="http://schemas.microsoft.com/office/drawing/2014/main" id="{91B611CB-E1AD-E068-3AF5-78A768C13E4C}"/>
              </a:ext>
            </a:extLst>
          </p:cNvPr>
          <p:cNvSpPr txBox="1"/>
          <p:nvPr/>
        </p:nvSpPr>
        <p:spPr>
          <a:xfrm>
            <a:off x="1625214" y="7116453"/>
            <a:ext cx="902368" cy="2308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900" b="1" dirty="0">
                <a:ea typeface="Calibri"/>
                <a:cs typeface="Calibri"/>
              </a:rPr>
              <a:t>Assessment.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DCE7A700-CCCF-4235-070B-6CFB5A4C1AC5}"/>
              </a:ext>
            </a:extLst>
          </p:cNvPr>
          <p:cNvSpPr txBox="1"/>
          <p:nvPr/>
        </p:nvSpPr>
        <p:spPr>
          <a:xfrm>
            <a:off x="1921548" y="8788620"/>
            <a:ext cx="902368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900" b="1" dirty="0">
                <a:ea typeface="Calibri"/>
                <a:cs typeface="Calibri"/>
              </a:rPr>
              <a:t>Health and safety.</a:t>
            </a:r>
          </a:p>
        </p:txBody>
      </p:sp>
      <p:cxnSp>
        <p:nvCxnSpPr>
          <p:cNvPr id="71" name="Straight Arrow Connector 70">
            <a:extLst>
              <a:ext uri="{FF2B5EF4-FFF2-40B4-BE49-F238E27FC236}">
                <a16:creationId xmlns:a16="http://schemas.microsoft.com/office/drawing/2014/main" id="{43F2FEE6-165C-F7E8-D418-67EB2481873A}"/>
              </a:ext>
            </a:extLst>
          </p:cNvPr>
          <p:cNvCxnSpPr>
            <a:cxnSpLocks/>
          </p:cNvCxnSpPr>
          <p:nvPr/>
        </p:nvCxnSpPr>
        <p:spPr>
          <a:xfrm flipH="1">
            <a:off x="6105228" y="7542173"/>
            <a:ext cx="63661" cy="527734"/>
          </a:xfrm>
          <a:prstGeom prst="straightConnector1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TextBox 71">
            <a:extLst>
              <a:ext uri="{FF2B5EF4-FFF2-40B4-BE49-F238E27FC236}">
                <a16:creationId xmlns:a16="http://schemas.microsoft.com/office/drawing/2014/main" id="{B93B5BAE-3AAD-E6CE-7B4E-78ED04A7DDB4}"/>
              </a:ext>
            </a:extLst>
          </p:cNvPr>
          <p:cNvSpPr txBox="1"/>
          <p:nvPr/>
        </p:nvSpPr>
        <p:spPr>
          <a:xfrm>
            <a:off x="2768214" y="8598120"/>
            <a:ext cx="902368" cy="5078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900" b="1" dirty="0">
                <a:ea typeface="Calibri"/>
                <a:cs typeface="Calibri"/>
              </a:rPr>
              <a:t>Using a sewing machine and applique.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90684362-C2FB-B3FF-0BCA-1220188B2A6B}"/>
              </a:ext>
            </a:extLst>
          </p:cNvPr>
          <p:cNvSpPr txBox="1"/>
          <p:nvPr/>
        </p:nvSpPr>
        <p:spPr>
          <a:xfrm>
            <a:off x="3382047" y="9592952"/>
            <a:ext cx="902368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900" b="1" dirty="0">
                <a:ea typeface="Calibri"/>
                <a:cs typeface="Calibri"/>
              </a:rPr>
              <a:t>Natural fabrics.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BADE2F78-AD6D-EE90-D227-B6E931C6F256}"/>
              </a:ext>
            </a:extLst>
          </p:cNvPr>
          <p:cNvSpPr txBox="1"/>
          <p:nvPr/>
        </p:nvSpPr>
        <p:spPr>
          <a:xfrm>
            <a:off x="3974714" y="8555786"/>
            <a:ext cx="902368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900" b="1" dirty="0">
                <a:ea typeface="Calibri"/>
                <a:cs typeface="Calibri"/>
              </a:rPr>
              <a:t>Smart materials.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D80B450C-CD5A-ACC4-FCF7-B3369A6306BD}"/>
              </a:ext>
            </a:extLst>
          </p:cNvPr>
          <p:cNvSpPr txBox="1"/>
          <p:nvPr/>
        </p:nvSpPr>
        <p:spPr>
          <a:xfrm>
            <a:off x="4588547" y="8788620"/>
            <a:ext cx="902368" cy="2308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900" b="1" dirty="0">
                <a:ea typeface="Calibri"/>
                <a:cs typeface="Calibri"/>
              </a:rPr>
              <a:t>Specification.</a:t>
            </a: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06E19B1F-9CDB-429A-53AD-B04C37563F30}"/>
              </a:ext>
            </a:extLst>
          </p:cNvPr>
          <p:cNvSpPr txBox="1"/>
          <p:nvPr/>
        </p:nvSpPr>
        <p:spPr>
          <a:xfrm>
            <a:off x="4567380" y="9741119"/>
            <a:ext cx="902368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900" b="1" dirty="0">
                <a:ea typeface="Calibri"/>
                <a:cs typeface="Calibri"/>
              </a:rPr>
              <a:t>Design and make.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57CA7921-F9AA-8C5B-C45B-64EEDD5936DB}"/>
              </a:ext>
            </a:extLst>
          </p:cNvPr>
          <p:cNvSpPr txBox="1"/>
          <p:nvPr/>
        </p:nvSpPr>
        <p:spPr>
          <a:xfrm>
            <a:off x="5773880" y="9656453"/>
            <a:ext cx="902368" cy="2308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900" b="1" dirty="0">
                <a:ea typeface="Calibri"/>
                <a:cs typeface="Calibri"/>
              </a:rPr>
              <a:t>Assessment.</a:t>
            </a:r>
          </a:p>
        </p:txBody>
      </p:sp>
      <p:cxnSp>
        <p:nvCxnSpPr>
          <p:cNvPr id="78" name="Straight Arrow Connector 77">
            <a:extLst>
              <a:ext uri="{FF2B5EF4-FFF2-40B4-BE49-F238E27FC236}">
                <a16:creationId xmlns:a16="http://schemas.microsoft.com/office/drawing/2014/main" id="{9F8DE767-F664-CA34-46E3-061AFA50389E}"/>
              </a:ext>
            </a:extLst>
          </p:cNvPr>
          <p:cNvCxnSpPr>
            <a:cxnSpLocks/>
          </p:cNvCxnSpPr>
          <p:nvPr/>
        </p:nvCxnSpPr>
        <p:spPr>
          <a:xfrm>
            <a:off x="2207698" y="9075245"/>
            <a:ext cx="129863" cy="252568"/>
          </a:xfrm>
          <a:prstGeom prst="straightConnector1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Arrow Connector 78">
            <a:extLst>
              <a:ext uri="{FF2B5EF4-FFF2-40B4-BE49-F238E27FC236}">
                <a16:creationId xmlns:a16="http://schemas.microsoft.com/office/drawing/2014/main" id="{31459DEB-C42F-3B54-EC40-54719C10E954}"/>
              </a:ext>
            </a:extLst>
          </p:cNvPr>
          <p:cNvCxnSpPr>
            <a:cxnSpLocks/>
          </p:cNvCxnSpPr>
          <p:nvPr/>
        </p:nvCxnSpPr>
        <p:spPr>
          <a:xfrm>
            <a:off x="3117864" y="9032911"/>
            <a:ext cx="129863" cy="252568"/>
          </a:xfrm>
          <a:prstGeom prst="straightConnector1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Arrow Connector 79">
            <a:extLst>
              <a:ext uri="{FF2B5EF4-FFF2-40B4-BE49-F238E27FC236}">
                <a16:creationId xmlns:a16="http://schemas.microsoft.com/office/drawing/2014/main" id="{F4E6B8F5-E994-95F0-9969-BBE14FDEBB29}"/>
              </a:ext>
            </a:extLst>
          </p:cNvPr>
          <p:cNvCxnSpPr>
            <a:cxnSpLocks/>
          </p:cNvCxnSpPr>
          <p:nvPr/>
        </p:nvCxnSpPr>
        <p:spPr>
          <a:xfrm>
            <a:off x="3583530" y="9350411"/>
            <a:ext cx="45196" cy="231402"/>
          </a:xfrm>
          <a:prstGeom prst="straightConnector1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Arrow Connector 80">
            <a:extLst>
              <a:ext uri="{FF2B5EF4-FFF2-40B4-BE49-F238E27FC236}">
                <a16:creationId xmlns:a16="http://schemas.microsoft.com/office/drawing/2014/main" id="{A961CCFC-0C51-06CE-FF7F-B4DCA5CACC58}"/>
              </a:ext>
            </a:extLst>
          </p:cNvPr>
          <p:cNvCxnSpPr>
            <a:cxnSpLocks/>
          </p:cNvCxnSpPr>
          <p:nvPr/>
        </p:nvCxnSpPr>
        <p:spPr>
          <a:xfrm>
            <a:off x="4239697" y="8821245"/>
            <a:ext cx="108697" cy="400734"/>
          </a:xfrm>
          <a:prstGeom prst="straightConnector1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Arrow Connector 81">
            <a:extLst>
              <a:ext uri="{FF2B5EF4-FFF2-40B4-BE49-F238E27FC236}">
                <a16:creationId xmlns:a16="http://schemas.microsoft.com/office/drawing/2014/main" id="{4717E0BD-7FEF-0E5C-51D0-C5BD9D160F54}"/>
              </a:ext>
            </a:extLst>
          </p:cNvPr>
          <p:cNvCxnSpPr>
            <a:cxnSpLocks/>
          </p:cNvCxnSpPr>
          <p:nvPr/>
        </p:nvCxnSpPr>
        <p:spPr>
          <a:xfrm>
            <a:off x="4959364" y="8969411"/>
            <a:ext cx="108697" cy="379568"/>
          </a:xfrm>
          <a:prstGeom prst="straightConnector1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Arrow Connector 82">
            <a:extLst>
              <a:ext uri="{FF2B5EF4-FFF2-40B4-BE49-F238E27FC236}">
                <a16:creationId xmlns:a16="http://schemas.microsoft.com/office/drawing/2014/main" id="{FC97B39A-D149-FF5E-954B-43B9BFBB5C04}"/>
              </a:ext>
            </a:extLst>
          </p:cNvPr>
          <p:cNvCxnSpPr>
            <a:cxnSpLocks/>
          </p:cNvCxnSpPr>
          <p:nvPr/>
        </p:nvCxnSpPr>
        <p:spPr>
          <a:xfrm>
            <a:off x="4705364" y="9371578"/>
            <a:ext cx="129863" cy="379568"/>
          </a:xfrm>
          <a:prstGeom prst="straightConnector1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Arrow Connector 83">
            <a:extLst>
              <a:ext uri="{FF2B5EF4-FFF2-40B4-BE49-F238E27FC236}">
                <a16:creationId xmlns:a16="http://schemas.microsoft.com/office/drawing/2014/main" id="{6A264FB8-8719-0E5C-826D-41297C6EF75C}"/>
              </a:ext>
            </a:extLst>
          </p:cNvPr>
          <p:cNvCxnSpPr>
            <a:cxnSpLocks/>
          </p:cNvCxnSpPr>
          <p:nvPr/>
        </p:nvCxnSpPr>
        <p:spPr>
          <a:xfrm>
            <a:off x="5784864" y="9392744"/>
            <a:ext cx="129863" cy="252568"/>
          </a:xfrm>
          <a:prstGeom prst="straightConnector1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TextBox 84">
            <a:extLst>
              <a:ext uri="{FF2B5EF4-FFF2-40B4-BE49-F238E27FC236}">
                <a16:creationId xmlns:a16="http://schemas.microsoft.com/office/drawing/2014/main" id="{4B9B4E85-FBBA-43EE-6E26-B5475F2DC433}"/>
              </a:ext>
            </a:extLst>
          </p:cNvPr>
          <p:cNvSpPr txBox="1"/>
          <p:nvPr/>
        </p:nvSpPr>
        <p:spPr>
          <a:xfrm>
            <a:off x="4440380" y="5634786"/>
            <a:ext cx="902368" cy="2308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900" b="1" dirty="0">
                <a:ea typeface="Calibri"/>
                <a:cs typeface="Calibri"/>
              </a:rPr>
              <a:t>Make.</a:t>
            </a: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807B6A4A-EADE-0F82-1E84-2BBC360A85E7}"/>
              </a:ext>
            </a:extLst>
          </p:cNvPr>
          <p:cNvSpPr txBox="1"/>
          <p:nvPr/>
        </p:nvSpPr>
        <p:spPr>
          <a:xfrm>
            <a:off x="1731046" y="5719452"/>
            <a:ext cx="902368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900" b="1" dirty="0">
                <a:ea typeface="Calibri"/>
                <a:cs typeface="Calibri"/>
              </a:rPr>
              <a:t>Design movements.</a:t>
            </a: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C4853D12-BC94-DC5C-3704-37090DE70C95}"/>
              </a:ext>
            </a:extLst>
          </p:cNvPr>
          <p:cNvSpPr txBox="1"/>
          <p:nvPr/>
        </p:nvSpPr>
        <p:spPr>
          <a:xfrm>
            <a:off x="5244713" y="6460286"/>
            <a:ext cx="902368" cy="2308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900" b="1" dirty="0">
                <a:ea typeface="Calibri"/>
                <a:cs typeface="Calibri"/>
              </a:rPr>
              <a:t>Assessment.</a:t>
            </a: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639392CF-2DDC-D4DF-71F5-8CCE21DF0317}"/>
              </a:ext>
            </a:extLst>
          </p:cNvPr>
          <p:cNvSpPr txBox="1"/>
          <p:nvPr/>
        </p:nvSpPr>
        <p:spPr>
          <a:xfrm>
            <a:off x="4038212" y="6502618"/>
            <a:ext cx="902368" cy="2308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900" b="1" dirty="0">
                <a:ea typeface="Calibri"/>
                <a:cs typeface="Calibri"/>
              </a:rPr>
              <a:t>Prototyping.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9810A9CF-72F7-CE3D-7C21-C60BCF5E46A5}"/>
              </a:ext>
            </a:extLst>
          </p:cNvPr>
          <p:cNvSpPr txBox="1"/>
          <p:nvPr/>
        </p:nvSpPr>
        <p:spPr>
          <a:xfrm>
            <a:off x="2535379" y="6502619"/>
            <a:ext cx="902368" cy="5078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900" b="1" dirty="0">
                <a:ea typeface="Calibri"/>
                <a:cs typeface="Calibri"/>
              </a:rPr>
              <a:t>Tools and health and safety.</a:t>
            </a:r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F7ED460D-92A4-7D48-5C36-39D9D49E304A}"/>
              </a:ext>
            </a:extLst>
          </p:cNvPr>
          <p:cNvSpPr txBox="1"/>
          <p:nvPr/>
        </p:nvSpPr>
        <p:spPr>
          <a:xfrm>
            <a:off x="3276213" y="5740619"/>
            <a:ext cx="902368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900" b="1" dirty="0">
                <a:ea typeface="Calibri"/>
                <a:cs typeface="Calibri"/>
              </a:rPr>
              <a:t>Designing to a specification.</a:t>
            </a:r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66D04701-74CD-85EA-1475-EE925DDF5FEE}"/>
              </a:ext>
            </a:extLst>
          </p:cNvPr>
          <p:cNvSpPr txBox="1"/>
          <p:nvPr/>
        </p:nvSpPr>
        <p:spPr>
          <a:xfrm>
            <a:off x="2577713" y="5486619"/>
            <a:ext cx="902368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900" b="1" dirty="0">
                <a:ea typeface="Calibri"/>
                <a:cs typeface="Calibri"/>
              </a:rPr>
              <a:t>Properties of materials.</a:t>
            </a:r>
          </a:p>
        </p:txBody>
      </p:sp>
      <p:cxnSp>
        <p:nvCxnSpPr>
          <p:cNvPr id="92" name="Straight Arrow Connector 91">
            <a:extLst>
              <a:ext uri="{FF2B5EF4-FFF2-40B4-BE49-F238E27FC236}">
                <a16:creationId xmlns:a16="http://schemas.microsoft.com/office/drawing/2014/main" id="{F7021E79-3CBE-C6B9-EEF2-B9BBB8F61616}"/>
              </a:ext>
            </a:extLst>
          </p:cNvPr>
          <p:cNvCxnSpPr>
            <a:cxnSpLocks/>
          </p:cNvCxnSpPr>
          <p:nvPr/>
        </p:nvCxnSpPr>
        <p:spPr>
          <a:xfrm>
            <a:off x="5491557" y="6293340"/>
            <a:ext cx="253838" cy="189068"/>
          </a:xfrm>
          <a:prstGeom prst="straightConnector1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Arrow Connector 92">
            <a:extLst>
              <a:ext uri="{FF2B5EF4-FFF2-40B4-BE49-F238E27FC236}">
                <a16:creationId xmlns:a16="http://schemas.microsoft.com/office/drawing/2014/main" id="{9E44C052-7E3B-7BCA-DC73-632865B9C34A}"/>
              </a:ext>
            </a:extLst>
          </p:cNvPr>
          <p:cNvCxnSpPr>
            <a:cxnSpLocks/>
          </p:cNvCxnSpPr>
          <p:nvPr/>
        </p:nvCxnSpPr>
        <p:spPr>
          <a:xfrm>
            <a:off x="4708390" y="5827673"/>
            <a:ext cx="444338" cy="294901"/>
          </a:xfrm>
          <a:prstGeom prst="straightConnector1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Straight Arrow Connector 93">
            <a:extLst>
              <a:ext uri="{FF2B5EF4-FFF2-40B4-BE49-F238E27FC236}">
                <a16:creationId xmlns:a16="http://schemas.microsoft.com/office/drawing/2014/main" id="{A3BED554-2FD6-4A0D-F3D1-772FC3104851}"/>
              </a:ext>
            </a:extLst>
          </p:cNvPr>
          <p:cNvCxnSpPr>
            <a:cxnSpLocks/>
          </p:cNvCxnSpPr>
          <p:nvPr/>
        </p:nvCxnSpPr>
        <p:spPr>
          <a:xfrm>
            <a:off x="4433222" y="6335672"/>
            <a:ext cx="126839" cy="189068"/>
          </a:xfrm>
          <a:prstGeom prst="straightConnector1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Straight Arrow Connector 94">
            <a:extLst>
              <a:ext uri="{FF2B5EF4-FFF2-40B4-BE49-F238E27FC236}">
                <a16:creationId xmlns:a16="http://schemas.microsoft.com/office/drawing/2014/main" id="{8C6BAD11-4908-BF91-39B7-BEF3C1E7B701}"/>
              </a:ext>
            </a:extLst>
          </p:cNvPr>
          <p:cNvCxnSpPr>
            <a:cxnSpLocks/>
          </p:cNvCxnSpPr>
          <p:nvPr/>
        </p:nvCxnSpPr>
        <p:spPr>
          <a:xfrm>
            <a:off x="3650055" y="6039338"/>
            <a:ext cx="126839" cy="189068"/>
          </a:xfrm>
          <a:prstGeom prst="straightConnector1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traight Arrow Connector 95">
            <a:extLst>
              <a:ext uri="{FF2B5EF4-FFF2-40B4-BE49-F238E27FC236}">
                <a16:creationId xmlns:a16="http://schemas.microsoft.com/office/drawing/2014/main" id="{4C642392-5956-8F59-2539-52A3B749DA7D}"/>
              </a:ext>
            </a:extLst>
          </p:cNvPr>
          <p:cNvCxnSpPr>
            <a:cxnSpLocks/>
          </p:cNvCxnSpPr>
          <p:nvPr/>
        </p:nvCxnSpPr>
        <p:spPr>
          <a:xfrm>
            <a:off x="2824555" y="6356838"/>
            <a:ext cx="126839" cy="189068"/>
          </a:xfrm>
          <a:prstGeom prst="straightConnector1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Arrow Connector 96">
            <a:extLst>
              <a:ext uri="{FF2B5EF4-FFF2-40B4-BE49-F238E27FC236}">
                <a16:creationId xmlns:a16="http://schemas.microsoft.com/office/drawing/2014/main" id="{970A9846-16E4-B8F2-2FE4-E38E945BBADD}"/>
              </a:ext>
            </a:extLst>
          </p:cNvPr>
          <p:cNvCxnSpPr>
            <a:cxnSpLocks/>
          </p:cNvCxnSpPr>
          <p:nvPr/>
        </p:nvCxnSpPr>
        <p:spPr>
          <a:xfrm>
            <a:off x="2909222" y="5848838"/>
            <a:ext cx="21006" cy="273735"/>
          </a:xfrm>
          <a:prstGeom prst="straightConnector1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Straight Arrow Connector 97">
            <a:extLst>
              <a:ext uri="{FF2B5EF4-FFF2-40B4-BE49-F238E27FC236}">
                <a16:creationId xmlns:a16="http://schemas.microsoft.com/office/drawing/2014/main" id="{1ECB7244-0C99-D8AC-C87D-3D71EA05040B}"/>
              </a:ext>
            </a:extLst>
          </p:cNvPr>
          <p:cNvCxnSpPr>
            <a:cxnSpLocks/>
          </p:cNvCxnSpPr>
          <p:nvPr/>
        </p:nvCxnSpPr>
        <p:spPr>
          <a:xfrm>
            <a:off x="1977889" y="6060504"/>
            <a:ext cx="296172" cy="231401"/>
          </a:xfrm>
          <a:prstGeom prst="straightConnector1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9" name="TextBox 98">
            <a:extLst>
              <a:ext uri="{FF2B5EF4-FFF2-40B4-BE49-F238E27FC236}">
                <a16:creationId xmlns:a16="http://schemas.microsoft.com/office/drawing/2014/main" id="{F95BCC10-1291-E794-7DA4-AB5CA8700F29}"/>
              </a:ext>
            </a:extLst>
          </p:cNvPr>
          <p:cNvSpPr txBox="1"/>
          <p:nvPr/>
        </p:nvSpPr>
        <p:spPr>
          <a:xfrm>
            <a:off x="3974713" y="4153119"/>
            <a:ext cx="902368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900" b="1" dirty="0">
                <a:ea typeface="Calibri"/>
                <a:cs typeface="Calibri"/>
              </a:rPr>
              <a:t>Design &amp; make.</a:t>
            </a:r>
          </a:p>
        </p:txBody>
      </p:sp>
      <p:sp>
        <p:nvSpPr>
          <p:cNvPr id="100" name="TextBox 99">
            <a:extLst>
              <a:ext uri="{FF2B5EF4-FFF2-40B4-BE49-F238E27FC236}">
                <a16:creationId xmlns:a16="http://schemas.microsoft.com/office/drawing/2014/main" id="{BC372AED-5126-55FA-8469-DAC649460258}"/>
              </a:ext>
            </a:extLst>
          </p:cNvPr>
          <p:cNvSpPr txBox="1"/>
          <p:nvPr/>
        </p:nvSpPr>
        <p:spPr>
          <a:xfrm>
            <a:off x="3911212" y="4957452"/>
            <a:ext cx="902368" cy="2308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900" b="1" dirty="0">
                <a:ea typeface="Calibri"/>
                <a:cs typeface="Calibri"/>
              </a:rPr>
              <a:t>Assessment.</a:t>
            </a:r>
          </a:p>
        </p:txBody>
      </p:sp>
      <p:sp>
        <p:nvSpPr>
          <p:cNvPr id="101" name="TextBox 100">
            <a:extLst>
              <a:ext uri="{FF2B5EF4-FFF2-40B4-BE49-F238E27FC236}">
                <a16:creationId xmlns:a16="http://schemas.microsoft.com/office/drawing/2014/main" id="{E89F18CA-E476-A5CE-F539-334E03F9E184}"/>
              </a:ext>
            </a:extLst>
          </p:cNvPr>
          <p:cNvSpPr txBox="1"/>
          <p:nvPr/>
        </p:nvSpPr>
        <p:spPr>
          <a:xfrm>
            <a:off x="1307712" y="4153118"/>
            <a:ext cx="902368" cy="2308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900" b="1" dirty="0" err="1">
                <a:ea typeface="Calibri"/>
                <a:cs typeface="Calibri"/>
              </a:rPr>
              <a:t>Gelatinisation</a:t>
            </a:r>
          </a:p>
        </p:txBody>
      </p:sp>
      <p:sp>
        <p:nvSpPr>
          <p:cNvPr id="102" name="TextBox 101">
            <a:extLst>
              <a:ext uri="{FF2B5EF4-FFF2-40B4-BE49-F238E27FC236}">
                <a16:creationId xmlns:a16="http://schemas.microsoft.com/office/drawing/2014/main" id="{EACF342C-D828-F3C8-DD62-1C9A5501EDF3}"/>
              </a:ext>
            </a:extLst>
          </p:cNvPr>
          <p:cNvSpPr txBox="1"/>
          <p:nvPr/>
        </p:nvSpPr>
        <p:spPr>
          <a:xfrm>
            <a:off x="5943212" y="4131952"/>
            <a:ext cx="902368" cy="7848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900" b="1" dirty="0">
                <a:ea typeface="Calibri"/>
                <a:cs typeface="Calibri"/>
              </a:rPr>
              <a:t>H&amp;S using a sewing machine, applique and couching.</a:t>
            </a:r>
          </a:p>
        </p:txBody>
      </p:sp>
      <p:sp>
        <p:nvSpPr>
          <p:cNvPr id="103" name="TextBox 102">
            <a:extLst>
              <a:ext uri="{FF2B5EF4-FFF2-40B4-BE49-F238E27FC236}">
                <a16:creationId xmlns:a16="http://schemas.microsoft.com/office/drawing/2014/main" id="{C49B0F50-1227-5A8B-4785-ED3B0ECAEEE7}"/>
              </a:ext>
            </a:extLst>
          </p:cNvPr>
          <p:cNvSpPr txBox="1"/>
          <p:nvPr/>
        </p:nvSpPr>
        <p:spPr>
          <a:xfrm>
            <a:off x="4800212" y="4936285"/>
            <a:ext cx="902368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900" b="1" dirty="0">
                <a:ea typeface="Calibri"/>
                <a:cs typeface="Calibri"/>
              </a:rPr>
              <a:t>Natural &amp; synthetic fabrics. Fabric construction.</a:t>
            </a:r>
          </a:p>
        </p:txBody>
      </p:sp>
      <p:sp>
        <p:nvSpPr>
          <p:cNvPr id="104" name="TextBox 103">
            <a:extLst>
              <a:ext uri="{FF2B5EF4-FFF2-40B4-BE49-F238E27FC236}">
                <a16:creationId xmlns:a16="http://schemas.microsoft.com/office/drawing/2014/main" id="{C5706311-1476-6E86-9D67-228B11FC90EA}"/>
              </a:ext>
            </a:extLst>
          </p:cNvPr>
          <p:cNvSpPr txBox="1"/>
          <p:nvPr/>
        </p:nvSpPr>
        <p:spPr>
          <a:xfrm>
            <a:off x="4990711" y="4131952"/>
            <a:ext cx="902368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900" b="1" dirty="0">
                <a:ea typeface="Calibri"/>
                <a:cs typeface="Calibri"/>
              </a:rPr>
              <a:t>Sustainable textiles.</a:t>
            </a:r>
          </a:p>
        </p:txBody>
      </p:sp>
      <p:sp>
        <p:nvSpPr>
          <p:cNvPr id="105" name="TextBox 104">
            <a:extLst>
              <a:ext uri="{FF2B5EF4-FFF2-40B4-BE49-F238E27FC236}">
                <a16:creationId xmlns:a16="http://schemas.microsoft.com/office/drawing/2014/main" id="{84E887E5-002B-34DD-7A12-6D325C352120}"/>
              </a:ext>
            </a:extLst>
          </p:cNvPr>
          <p:cNvSpPr txBox="1"/>
          <p:nvPr/>
        </p:nvSpPr>
        <p:spPr>
          <a:xfrm>
            <a:off x="4503879" y="3856785"/>
            <a:ext cx="902368" cy="2308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900" b="1" dirty="0">
                <a:ea typeface="Calibri"/>
                <a:cs typeface="Calibri"/>
              </a:rPr>
              <a:t>Tie-dye</a:t>
            </a:r>
          </a:p>
        </p:txBody>
      </p:sp>
      <p:sp>
        <p:nvSpPr>
          <p:cNvPr id="106" name="TextBox 105">
            <a:extLst>
              <a:ext uri="{FF2B5EF4-FFF2-40B4-BE49-F238E27FC236}">
                <a16:creationId xmlns:a16="http://schemas.microsoft.com/office/drawing/2014/main" id="{C9F365DD-F707-3119-73A8-8045EA81597A}"/>
              </a:ext>
            </a:extLst>
          </p:cNvPr>
          <p:cNvSpPr txBox="1"/>
          <p:nvPr/>
        </p:nvSpPr>
        <p:spPr>
          <a:xfrm>
            <a:off x="1201879" y="3835618"/>
            <a:ext cx="902368" cy="2308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900" b="1" dirty="0">
                <a:ea typeface="Calibri"/>
                <a:cs typeface="Calibri"/>
              </a:rPr>
              <a:t>Assessment.</a:t>
            </a:r>
          </a:p>
        </p:txBody>
      </p:sp>
      <p:cxnSp>
        <p:nvCxnSpPr>
          <p:cNvPr id="107" name="Straight Arrow Connector 106">
            <a:extLst>
              <a:ext uri="{FF2B5EF4-FFF2-40B4-BE49-F238E27FC236}">
                <a16:creationId xmlns:a16="http://schemas.microsoft.com/office/drawing/2014/main" id="{DFE4BC88-8231-BC25-B279-B8B835088C3E}"/>
              </a:ext>
            </a:extLst>
          </p:cNvPr>
          <p:cNvCxnSpPr>
            <a:cxnSpLocks/>
          </p:cNvCxnSpPr>
          <p:nvPr/>
        </p:nvCxnSpPr>
        <p:spPr>
          <a:xfrm>
            <a:off x="4200388" y="4473005"/>
            <a:ext cx="126839" cy="189068"/>
          </a:xfrm>
          <a:prstGeom prst="straightConnector1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Straight Arrow Connector 107">
            <a:extLst>
              <a:ext uri="{FF2B5EF4-FFF2-40B4-BE49-F238E27FC236}">
                <a16:creationId xmlns:a16="http://schemas.microsoft.com/office/drawing/2014/main" id="{29D7ECFB-E695-211D-EAC8-B50E075DA362}"/>
              </a:ext>
            </a:extLst>
          </p:cNvPr>
          <p:cNvCxnSpPr>
            <a:cxnSpLocks/>
          </p:cNvCxnSpPr>
          <p:nvPr/>
        </p:nvCxnSpPr>
        <p:spPr>
          <a:xfrm>
            <a:off x="4200388" y="4811672"/>
            <a:ext cx="126839" cy="189068"/>
          </a:xfrm>
          <a:prstGeom prst="straightConnector1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Straight Arrow Connector 108">
            <a:extLst>
              <a:ext uri="{FF2B5EF4-FFF2-40B4-BE49-F238E27FC236}">
                <a16:creationId xmlns:a16="http://schemas.microsoft.com/office/drawing/2014/main" id="{07727B7D-1257-8095-8CBB-D147AA6B6E27}"/>
              </a:ext>
            </a:extLst>
          </p:cNvPr>
          <p:cNvCxnSpPr>
            <a:cxnSpLocks/>
          </p:cNvCxnSpPr>
          <p:nvPr/>
        </p:nvCxnSpPr>
        <p:spPr>
          <a:xfrm>
            <a:off x="4750721" y="4007339"/>
            <a:ext cx="21006" cy="570067"/>
          </a:xfrm>
          <a:prstGeom prst="straightConnector1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Straight Arrow Connector 109">
            <a:extLst>
              <a:ext uri="{FF2B5EF4-FFF2-40B4-BE49-F238E27FC236}">
                <a16:creationId xmlns:a16="http://schemas.microsoft.com/office/drawing/2014/main" id="{C8C1E794-0CB3-0CB9-7B8F-A4B14099F6EB}"/>
              </a:ext>
            </a:extLst>
          </p:cNvPr>
          <p:cNvCxnSpPr>
            <a:cxnSpLocks/>
          </p:cNvCxnSpPr>
          <p:nvPr/>
        </p:nvCxnSpPr>
        <p:spPr>
          <a:xfrm>
            <a:off x="4941221" y="4790505"/>
            <a:ext cx="126839" cy="189068"/>
          </a:xfrm>
          <a:prstGeom prst="straightConnector1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Straight Arrow Connector 111">
            <a:extLst>
              <a:ext uri="{FF2B5EF4-FFF2-40B4-BE49-F238E27FC236}">
                <a16:creationId xmlns:a16="http://schemas.microsoft.com/office/drawing/2014/main" id="{D5BECE39-D161-CB3A-3D3A-5A7017EE2D05}"/>
              </a:ext>
            </a:extLst>
          </p:cNvPr>
          <p:cNvCxnSpPr>
            <a:cxnSpLocks/>
          </p:cNvCxnSpPr>
          <p:nvPr/>
        </p:nvCxnSpPr>
        <p:spPr>
          <a:xfrm>
            <a:off x="5216387" y="4451838"/>
            <a:ext cx="126839" cy="189068"/>
          </a:xfrm>
          <a:prstGeom prst="straightConnector1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Straight Arrow Connector 112">
            <a:extLst>
              <a:ext uri="{FF2B5EF4-FFF2-40B4-BE49-F238E27FC236}">
                <a16:creationId xmlns:a16="http://schemas.microsoft.com/office/drawing/2014/main" id="{1FDE8411-C1E3-E201-67F9-B48D1FDE6761}"/>
              </a:ext>
            </a:extLst>
          </p:cNvPr>
          <p:cNvCxnSpPr>
            <a:cxnSpLocks/>
          </p:cNvCxnSpPr>
          <p:nvPr/>
        </p:nvCxnSpPr>
        <p:spPr>
          <a:xfrm flipH="1">
            <a:off x="5851227" y="4557671"/>
            <a:ext cx="105993" cy="316068"/>
          </a:xfrm>
          <a:prstGeom prst="straightConnector1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4" name="TextBox 113">
            <a:extLst>
              <a:ext uri="{FF2B5EF4-FFF2-40B4-BE49-F238E27FC236}">
                <a16:creationId xmlns:a16="http://schemas.microsoft.com/office/drawing/2014/main" id="{E13F6260-5071-6FCA-F28D-ABC31740798D}"/>
              </a:ext>
            </a:extLst>
          </p:cNvPr>
          <p:cNvSpPr txBox="1"/>
          <p:nvPr/>
        </p:nvSpPr>
        <p:spPr>
          <a:xfrm>
            <a:off x="2112044" y="3835617"/>
            <a:ext cx="902368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900" b="1" dirty="0">
                <a:ea typeface="Calibri"/>
                <a:cs typeface="Calibri"/>
              </a:rPr>
              <a:t>Food processing.</a:t>
            </a:r>
          </a:p>
        </p:txBody>
      </p:sp>
      <p:sp>
        <p:nvSpPr>
          <p:cNvPr id="115" name="TextBox 114">
            <a:extLst>
              <a:ext uri="{FF2B5EF4-FFF2-40B4-BE49-F238E27FC236}">
                <a16:creationId xmlns:a16="http://schemas.microsoft.com/office/drawing/2014/main" id="{E9D2B18C-4362-2A81-6DC6-C83F20504257}"/>
              </a:ext>
            </a:extLst>
          </p:cNvPr>
          <p:cNvSpPr txBox="1"/>
          <p:nvPr/>
        </p:nvSpPr>
        <p:spPr>
          <a:xfrm>
            <a:off x="334045" y="4851617"/>
            <a:ext cx="902368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900" b="1" dirty="0">
                <a:ea typeface="Calibri"/>
                <a:cs typeface="Calibri"/>
              </a:rPr>
              <a:t>Quality control.</a:t>
            </a:r>
          </a:p>
        </p:txBody>
      </p:sp>
      <p:sp>
        <p:nvSpPr>
          <p:cNvPr id="116" name="TextBox 115">
            <a:extLst>
              <a:ext uri="{FF2B5EF4-FFF2-40B4-BE49-F238E27FC236}">
                <a16:creationId xmlns:a16="http://schemas.microsoft.com/office/drawing/2014/main" id="{EE982931-960E-600A-F664-09928A5B6030}"/>
              </a:ext>
            </a:extLst>
          </p:cNvPr>
          <p:cNvSpPr txBox="1"/>
          <p:nvPr/>
        </p:nvSpPr>
        <p:spPr>
          <a:xfrm>
            <a:off x="80044" y="4195450"/>
            <a:ext cx="902368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900" b="1" dirty="0">
                <a:ea typeface="Calibri"/>
                <a:cs typeface="Calibri"/>
              </a:rPr>
              <a:t>Labelling and allergens.</a:t>
            </a:r>
          </a:p>
        </p:txBody>
      </p:sp>
      <p:sp>
        <p:nvSpPr>
          <p:cNvPr id="117" name="TextBox 116">
            <a:extLst>
              <a:ext uri="{FF2B5EF4-FFF2-40B4-BE49-F238E27FC236}">
                <a16:creationId xmlns:a16="http://schemas.microsoft.com/office/drawing/2014/main" id="{DFFA69D6-D1D0-8821-05CD-2619BABF6FC1}"/>
              </a:ext>
            </a:extLst>
          </p:cNvPr>
          <p:cNvSpPr txBox="1"/>
          <p:nvPr/>
        </p:nvSpPr>
        <p:spPr>
          <a:xfrm>
            <a:off x="1223045" y="4936283"/>
            <a:ext cx="1135200" cy="5078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900" b="1" dirty="0">
                <a:ea typeface="Calibri"/>
                <a:cs typeface="Calibri"/>
              </a:rPr>
              <a:t>Eatwell guide and  temperature control.</a:t>
            </a:r>
          </a:p>
        </p:txBody>
      </p:sp>
      <p:sp>
        <p:nvSpPr>
          <p:cNvPr id="118" name="TextBox 117">
            <a:extLst>
              <a:ext uri="{FF2B5EF4-FFF2-40B4-BE49-F238E27FC236}">
                <a16:creationId xmlns:a16="http://schemas.microsoft.com/office/drawing/2014/main" id="{04082224-DC5C-12F4-5F32-D3A5F353D618}"/>
              </a:ext>
            </a:extLst>
          </p:cNvPr>
          <p:cNvSpPr txBox="1"/>
          <p:nvPr/>
        </p:nvSpPr>
        <p:spPr>
          <a:xfrm>
            <a:off x="2493045" y="4280118"/>
            <a:ext cx="902368" cy="2308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900" b="1" dirty="0">
                <a:ea typeface="Calibri"/>
                <a:cs typeface="Calibri"/>
              </a:rPr>
              <a:t>Practical's.</a:t>
            </a:r>
          </a:p>
        </p:txBody>
      </p:sp>
      <p:sp>
        <p:nvSpPr>
          <p:cNvPr id="119" name="TextBox 118">
            <a:extLst>
              <a:ext uri="{FF2B5EF4-FFF2-40B4-BE49-F238E27FC236}">
                <a16:creationId xmlns:a16="http://schemas.microsoft.com/office/drawing/2014/main" id="{848FDF44-2BCE-E9B7-1036-FDA4FA99294F}"/>
              </a:ext>
            </a:extLst>
          </p:cNvPr>
          <p:cNvSpPr txBox="1"/>
          <p:nvPr/>
        </p:nvSpPr>
        <p:spPr>
          <a:xfrm>
            <a:off x="2387211" y="4999784"/>
            <a:ext cx="902368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900" b="1" dirty="0">
                <a:ea typeface="Calibri"/>
                <a:cs typeface="Calibri"/>
              </a:rPr>
              <a:t>Sensory evaluation.</a:t>
            </a:r>
          </a:p>
        </p:txBody>
      </p:sp>
      <p:cxnSp>
        <p:nvCxnSpPr>
          <p:cNvPr id="120" name="Straight Arrow Connector 119">
            <a:extLst>
              <a:ext uri="{FF2B5EF4-FFF2-40B4-BE49-F238E27FC236}">
                <a16:creationId xmlns:a16="http://schemas.microsoft.com/office/drawing/2014/main" id="{BD84445F-A39D-7A7C-DE19-E40A8534B82C}"/>
              </a:ext>
            </a:extLst>
          </p:cNvPr>
          <p:cNvCxnSpPr>
            <a:cxnSpLocks/>
          </p:cNvCxnSpPr>
          <p:nvPr/>
        </p:nvCxnSpPr>
        <p:spPr>
          <a:xfrm>
            <a:off x="2739888" y="4451839"/>
            <a:ext cx="126839" cy="189068"/>
          </a:xfrm>
          <a:prstGeom prst="straightConnector1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Straight Arrow Connector 120">
            <a:extLst>
              <a:ext uri="{FF2B5EF4-FFF2-40B4-BE49-F238E27FC236}">
                <a16:creationId xmlns:a16="http://schemas.microsoft.com/office/drawing/2014/main" id="{048E47F9-8D83-6160-3648-25A36BD74D25}"/>
              </a:ext>
            </a:extLst>
          </p:cNvPr>
          <p:cNvCxnSpPr>
            <a:cxnSpLocks/>
          </p:cNvCxnSpPr>
          <p:nvPr/>
        </p:nvCxnSpPr>
        <p:spPr>
          <a:xfrm>
            <a:off x="2634054" y="4832838"/>
            <a:ext cx="126839" cy="189068"/>
          </a:xfrm>
          <a:prstGeom prst="straightConnector1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Straight Arrow Connector 121">
            <a:extLst>
              <a:ext uri="{FF2B5EF4-FFF2-40B4-BE49-F238E27FC236}">
                <a16:creationId xmlns:a16="http://schemas.microsoft.com/office/drawing/2014/main" id="{722B99FA-E8EE-C9EB-C339-B20DCBBE5B78}"/>
              </a:ext>
            </a:extLst>
          </p:cNvPr>
          <p:cNvCxnSpPr>
            <a:cxnSpLocks/>
          </p:cNvCxnSpPr>
          <p:nvPr/>
        </p:nvCxnSpPr>
        <p:spPr>
          <a:xfrm flipH="1">
            <a:off x="2168228" y="4176672"/>
            <a:ext cx="190659" cy="379568"/>
          </a:xfrm>
          <a:prstGeom prst="straightConnector1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Straight Arrow Connector 122">
            <a:extLst>
              <a:ext uri="{FF2B5EF4-FFF2-40B4-BE49-F238E27FC236}">
                <a16:creationId xmlns:a16="http://schemas.microsoft.com/office/drawing/2014/main" id="{EE2749D0-8E7B-CC68-29B7-E931C60C1798}"/>
              </a:ext>
            </a:extLst>
          </p:cNvPr>
          <p:cNvCxnSpPr>
            <a:cxnSpLocks/>
          </p:cNvCxnSpPr>
          <p:nvPr/>
        </p:nvCxnSpPr>
        <p:spPr>
          <a:xfrm>
            <a:off x="1618055" y="4811671"/>
            <a:ext cx="126839" cy="189068"/>
          </a:xfrm>
          <a:prstGeom prst="straightConnector1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4" name="Straight Arrow Connector 123">
            <a:extLst>
              <a:ext uri="{FF2B5EF4-FFF2-40B4-BE49-F238E27FC236}">
                <a16:creationId xmlns:a16="http://schemas.microsoft.com/office/drawing/2014/main" id="{493E3491-2D8C-8B5A-0CB8-C2B52DC93007}"/>
              </a:ext>
            </a:extLst>
          </p:cNvPr>
          <p:cNvCxnSpPr>
            <a:cxnSpLocks/>
          </p:cNvCxnSpPr>
          <p:nvPr/>
        </p:nvCxnSpPr>
        <p:spPr>
          <a:xfrm flipH="1">
            <a:off x="707727" y="4642339"/>
            <a:ext cx="359994" cy="231401"/>
          </a:xfrm>
          <a:prstGeom prst="straightConnector1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5" name="Straight Arrow Connector 124">
            <a:extLst>
              <a:ext uri="{FF2B5EF4-FFF2-40B4-BE49-F238E27FC236}">
                <a16:creationId xmlns:a16="http://schemas.microsoft.com/office/drawing/2014/main" id="{EAAA6021-EF2F-76FE-6284-29B46168D605}"/>
              </a:ext>
            </a:extLst>
          </p:cNvPr>
          <p:cNvCxnSpPr>
            <a:cxnSpLocks/>
          </p:cNvCxnSpPr>
          <p:nvPr/>
        </p:nvCxnSpPr>
        <p:spPr>
          <a:xfrm flipH="1">
            <a:off x="728894" y="4070838"/>
            <a:ext cx="127161" cy="189068"/>
          </a:xfrm>
          <a:prstGeom prst="straightConnector1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6" name="Straight Arrow Connector 125">
            <a:extLst>
              <a:ext uri="{FF2B5EF4-FFF2-40B4-BE49-F238E27FC236}">
                <a16:creationId xmlns:a16="http://schemas.microsoft.com/office/drawing/2014/main" id="{AD25557F-FAD6-5AAA-8715-0E86C1505082}"/>
              </a:ext>
            </a:extLst>
          </p:cNvPr>
          <p:cNvCxnSpPr>
            <a:cxnSpLocks/>
          </p:cNvCxnSpPr>
          <p:nvPr/>
        </p:nvCxnSpPr>
        <p:spPr>
          <a:xfrm flipV="1">
            <a:off x="1088888" y="4281075"/>
            <a:ext cx="275005" cy="43764"/>
          </a:xfrm>
          <a:prstGeom prst="straightConnector1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Straight Arrow Connector 126">
            <a:extLst>
              <a:ext uri="{FF2B5EF4-FFF2-40B4-BE49-F238E27FC236}">
                <a16:creationId xmlns:a16="http://schemas.microsoft.com/office/drawing/2014/main" id="{B142662B-3D38-B1BC-BADB-6E0BBCB2B782}"/>
              </a:ext>
            </a:extLst>
          </p:cNvPr>
          <p:cNvCxnSpPr>
            <a:cxnSpLocks/>
          </p:cNvCxnSpPr>
          <p:nvPr/>
        </p:nvCxnSpPr>
        <p:spPr>
          <a:xfrm>
            <a:off x="976636" y="3946614"/>
            <a:ext cx="275005" cy="40902"/>
          </a:xfrm>
          <a:prstGeom prst="straightConnector1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Straight Arrow Connector 127">
            <a:extLst>
              <a:ext uri="{FF2B5EF4-FFF2-40B4-BE49-F238E27FC236}">
                <a16:creationId xmlns:a16="http://schemas.microsoft.com/office/drawing/2014/main" id="{C3F95172-2AF6-D262-A71D-99FA0A1CD371}"/>
              </a:ext>
            </a:extLst>
          </p:cNvPr>
          <p:cNvCxnSpPr>
            <a:cxnSpLocks/>
          </p:cNvCxnSpPr>
          <p:nvPr/>
        </p:nvCxnSpPr>
        <p:spPr>
          <a:xfrm>
            <a:off x="4908657" y="3233941"/>
            <a:ext cx="126839" cy="189068"/>
          </a:xfrm>
          <a:prstGeom prst="straightConnector1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9" name="TextBox 128">
            <a:extLst>
              <a:ext uri="{FF2B5EF4-FFF2-40B4-BE49-F238E27FC236}">
                <a16:creationId xmlns:a16="http://schemas.microsoft.com/office/drawing/2014/main" id="{4F4EF5B5-4D39-7C3D-BF68-CC172D35BC42}"/>
              </a:ext>
            </a:extLst>
          </p:cNvPr>
          <p:cNvSpPr txBox="1"/>
          <p:nvPr/>
        </p:nvSpPr>
        <p:spPr>
          <a:xfrm>
            <a:off x="4569007" y="3407400"/>
            <a:ext cx="902368" cy="2308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900" b="1" dirty="0">
                <a:ea typeface="Calibri"/>
                <a:cs typeface="Calibri"/>
              </a:rPr>
              <a:t>Artist analysis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DA3B57F5-B7A5-8779-6F20-0FC3DB476E04}"/>
              </a:ext>
            </a:extLst>
          </p:cNvPr>
          <p:cNvSpPr txBox="1"/>
          <p:nvPr/>
        </p:nvSpPr>
        <p:spPr>
          <a:xfrm>
            <a:off x="5070494" y="3602785"/>
            <a:ext cx="902368" cy="2308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900" b="1" dirty="0">
                <a:ea typeface="Calibri"/>
                <a:cs typeface="Calibri"/>
              </a:rPr>
              <a:t>Assessment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7312CD2D-185D-46DF-CBBE-3CA7A159C6F4}"/>
              </a:ext>
            </a:extLst>
          </p:cNvPr>
          <p:cNvSpPr txBox="1"/>
          <p:nvPr/>
        </p:nvSpPr>
        <p:spPr>
          <a:xfrm>
            <a:off x="5558955" y="3407400"/>
            <a:ext cx="902368" cy="2308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900" b="1" dirty="0">
                <a:ea typeface="Calibri"/>
                <a:cs typeface="Calibri"/>
              </a:rPr>
              <a:t>Design &amp; make</a:t>
            </a:r>
          </a:p>
        </p:txBody>
      </p:sp>
      <p:sp>
        <p:nvSpPr>
          <p:cNvPr id="130" name="TextBox 129">
            <a:extLst>
              <a:ext uri="{FF2B5EF4-FFF2-40B4-BE49-F238E27FC236}">
                <a16:creationId xmlns:a16="http://schemas.microsoft.com/office/drawing/2014/main" id="{575807CB-4D05-1302-0D23-85E1ECE71EDD}"/>
              </a:ext>
            </a:extLst>
          </p:cNvPr>
          <p:cNvSpPr txBox="1"/>
          <p:nvPr/>
        </p:nvSpPr>
        <p:spPr>
          <a:xfrm>
            <a:off x="5930185" y="2958015"/>
            <a:ext cx="902368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900" b="1" dirty="0">
                <a:ea typeface="Calibri"/>
                <a:cs typeface="Calibri"/>
              </a:rPr>
              <a:t>3D modelling techniques</a:t>
            </a:r>
          </a:p>
        </p:txBody>
      </p:sp>
      <p:sp>
        <p:nvSpPr>
          <p:cNvPr id="131" name="TextBox 130">
            <a:extLst>
              <a:ext uri="{FF2B5EF4-FFF2-40B4-BE49-F238E27FC236}">
                <a16:creationId xmlns:a16="http://schemas.microsoft.com/office/drawing/2014/main" id="{6B396479-15A5-5393-1819-4FEC4F129B22}"/>
              </a:ext>
            </a:extLst>
          </p:cNvPr>
          <p:cNvSpPr txBox="1"/>
          <p:nvPr/>
        </p:nvSpPr>
        <p:spPr>
          <a:xfrm>
            <a:off x="4640647" y="2704015"/>
            <a:ext cx="1097752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900" b="1" dirty="0">
                <a:ea typeface="Calibri"/>
                <a:cs typeface="Calibri"/>
              </a:rPr>
              <a:t>H&amp;S of tools and equipment</a:t>
            </a:r>
          </a:p>
        </p:txBody>
      </p:sp>
      <p:cxnSp>
        <p:nvCxnSpPr>
          <p:cNvPr id="132" name="Straight Arrow Connector 131">
            <a:extLst>
              <a:ext uri="{FF2B5EF4-FFF2-40B4-BE49-F238E27FC236}">
                <a16:creationId xmlns:a16="http://schemas.microsoft.com/office/drawing/2014/main" id="{9BFF93FC-6375-F08F-D2DA-C10082F3D6CE}"/>
              </a:ext>
            </a:extLst>
          </p:cNvPr>
          <p:cNvCxnSpPr>
            <a:cxnSpLocks/>
          </p:cNvCxnSpPr>
          <p:nvPr/>
        </p:nvCxnSpPr>
        <p:spPr>
          <a:xfrm>
            <a:off x="5377580" y="3409787"/>
            <a:ext cx="126839" cy="189068"/>
          </a:xfrm>
          <a:prstGeom prst="straightConnector1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" name="Straight Arrow Connector 132">
            <a:extLst>
              <a:ext uri="{FF2B5EF4-FFF2-40B4-BE49-F238E27FC236}">
                <a16:creationId xmlns:a16="http://schemas.microsoft.com/office/drawing/2014/main" id="{389B1105-CD1F-8CAA-5066-3CDF4DD3A683}"/>
              </a:ext>
            </a:extLst>
          </p:cNvPr>
          <p:cNvCxnSpPr>
            <a:cxnSpLocks/>
          </p:cNvCxnSpPr>
          <p:nvPr/>
        </p:nvCxnSpPr>
        <p:spPr>
          <a:xfrm>
            <a:off x="5670656" y="3233941"/>
            <a:ext cx="126839" cy="189068"/>
          </a:xfrm>
          <a:prstGeom prst="straightConnector1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Straight Arrow Connector 133">
            <a:extLst>
              <a:ext uri="{FF2B5EF4-FFF2-40B4-BE49-F238E27FC236}">
                <a16:creationId xmlns:a16="http://schemas.microsoft.com/office/drawing/2014/main" id="{14788211-1092-B15A-4E55-460E1BC029DB}"/>
              </a:ext>
            </a:extLst>
          </p:cNvPr>
          <p:cNvCxnSpPr>
            <a:cxnSpLocks/>
          </p:cNvCxnSpPr>
          <p:nvPr/>
        </p:nvCxnSpPr>
        <p:spPr>
          <a:xfrm>
            <a:off x="5866042" y="2921326"/>
            <a:ext cx="126839" cy="189068"/>
          </a:xfrm>
          <a:prstGeom prst="straightConnector1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Straight Arrow Connector 134">
            <a:extLst>
              <a:ext uri="{FF2B5EF4-FFF2-40B4-BE49-F238E27FC236}">
                <a16:creationId xmlns:a16="http://schemas.microsoft.com/office/drawing/2014/main" id="{51A7164C-E577-06E9-54CA-93FBE0B239AF}"/>
              </a:ext>
            </a:extLst>
          </p:cNvPr>
          <p:cNvCxnSpPr>
            <a:cxnSpLocks/>
          </p:cNvCxnSpPr>
          <p:nvPr/>
        </p:nvCxnSpPr>
        <p:spPr>
          <a:xfrm>
            <a:off x="5358042" y="2901787"/>
            <a:ext cx="126839" cy="189068"/>
          </a:xfrm>
          <a:prstGeom prst="straightConnector1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6" name="TextBox 135">
            <a:extLst>
              <a:ext uri="{FF2B5EF4-FFF2-40B4-BE49-F238E27FC236}">
                <a16:creationId xmlns:a16="http://schemas.microsoft.com/office/drawing/2014/main" id="{72B54B4B-C8C2-37F2-C55E-09CA4C557C7B}"/>
              </a:ext>
            </a:extLst>
          </p:cNvPr>
          <p:cNvSpPr txBox="1"/>
          <p:nvPr/>
        </p:nvSpPr>
        <p:spPr>
          <a:xfrm>
            <a:off x="6125569" y="1824784"/>
            <a:ext cx="902368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900" b="1" dirty="0">
                <a:ea typeface="Calibri"/>
                <a:cs typeface="Calibri"/>
              </a:rPr>
              <a:t>Practical's</a:t>
            </a:r>
          </a:p>
          <a:p>
            <a:endParaRPr lang="en-US" sz="900" b="1" dirty="0">
              <a:ea typeface="Calibri"/>
              <a:cs typeface="Calibri"/>
            </a:endParaRPr>
          </a:p>
        </p:txBody>
      </p:sp>
      <p:sp>
        <p:nvSpPr>
          <p:cNvPr id="137" name="TextBox 136">
            <a:extLst>
              <a:ext uri="{FF2B5EF4-FFF2-40B4-BE49-F238E27FC236}">
                <a16:creationId xmlns:a16="http://schemas.microsoft.com/office/drawing/2014/main" id="{8E592A15-7946-15EA-0055-07F037429CDC}"/>
              </a:ext>
            </a:extLst>
          </p:cNvPr>
          <p:cNvSpPr txBox="1"/>
          <p:nvPr/>
        </p:nvSpPr>
        <p:spPr>
          <a:xfrm>
            <a:off x="4777415" y="2176476"/>
            <a:ext cx="902368" cy="2308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900" b="1" dirty="0">
                <a:ea typeface="Calibri"/>
                <a:cs typeface="Calibri"/>
              </a:rPr>
              <a:t>Raising agents</a:t>
            </a:r>
          </a:p>
        </p:txBody>
      </p:sp>
      <p:sp>
        <p:nvSpPr>
          <p:cNvPr id="138" name="TextBox 137">
            <a:extLst>
              <a:ext uri="{FF2B5EF4-FFF2-40B4-BE49-F238E27FC236}">
                <a16:creationId xmlns:a16="http://schemas.microsoft.com/office/drawing/2014/main" id="{1C4AB700-BBEB-E913-DBB2-B7CD5B93259E}"/>
              </a:ext>
            </a:extLst>
          </p:cNvPr>
          <p:cNvSpPr txBox="1"/>
          <p:nvPr/>
        </p:nvSpPr>
        <p:spPr>
          <a:xfrm>
            <a:off x="4914185" y="1902937"/>
            <a:ext cx="902368" cy="2308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900" b="1" dirty="0">
                <a:ea typeface="Calibri"/>
                <a:cs typeface="Calibri"/>
              </a:rPr>
              <a:t>Food choice</a:t>
            </a:r>
          </a:p>
        </p:txBody>
      </p:sp>
      <p:sp>
        <p:nvSpPr>
          <p:cNvPr id="139" name="TextBox 138">
            <a:extLst>
              <a:ext uri="{FF2B5EF4-FFF2-40B4-BE49-F238E27FC236}">
                <a16:creationId xmlns:a16="http://schemas.microsoft.com/office/drawing/2014/main" id="{C3E71D59-0117-0A2F-C2D3-F98C61B4CC23}"/>
              </a:ext>
            </a:extLst>
          </p:cNvPr>
          <p:cNvSpPr txBox="1"/>
          <p:nvPr/>
        </p:nvSpPr>
        <p:spPr>
          <a:xfrm>
            <a:off x="4777416" y="867398"/>
            <a:ext cx="902368" cy="2308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900" b="1" dirty="0">
                <a:ea typeface="Calibri"/>
                <a:cs typeface="Calibri"/>
              </a:rPr>
              <a:t>Assessment</a:t>
            </a:r>
          </a:p>
        </p:txBody>
      </p:sp>
      <p:sp>
        <p:nvSpPr>
          <p:cNvPr id="140" name="TextBox 139">
            <a:extLst>
              <a:ext uri="{FF2B5EF4-FFF2-40B4-BE49-F238E27FC236}">
                <a16:creationId xmlns:a16="http://schemas.microsoft.com/office/drawing/2014/main" id="{27677726-536F-6205-2EF8-C97E4512BA8E}"/>
              </a:ext>
            </a:extLst>
          </p:cNvPr>
          <p:cNvSpPr txBox="1"/>
          <p:nvPr/>
        </p:nvSpPr>
        <p:spPr>
          <a:xfrm>
            <a:off x="5363570" y="1043245"/>
            <a:ext cx="902368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900" b="1" dirty="0">
                <a:ea typeface="Calibri"/>
                <a:cs typeface="Calibri"/>
              </a:rPr>
              <a:t>Local produce-field to fork</a:t>
            </a:r>
          </a:p>
        </p:txBody>
      </p:sp>
      <p:sp>
        <p:nvSpPr>
          <p:cNvPr id="141" name="TextBox 140">
            <a:extLst>
              <a:ext uri="{FF2B5EF4-FFF2-40B4-BE49-F238E27FC236}">
                <a16:creationId xmlns:a16="http://schemas.microsoft.com/office/drawing/2014/main" id="{14D1A055-6735-39F7-E6E7-53BE6FBFDE72}"/>
              </a:ext>
            </a:extLst>
          </p:cNvPr>
          <p:cNvSpPr txBox="1"/>
          <p:nvPr/>
        </p:nvSpPr>
        <p:spPr>
          <a:xfrm>
            <a:off x="5910646" y="1375399"/>
            <a:ext cx="902368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900" b="1" dirty="0">
                <a:ea typeface="Calibri"/>
                <a:cs typeface="Calibri"/>
              </a:rPr>
              <a:t>International cuisine</a:t>
            </a:r>
          </a:p>
        </p:txBody>
      </p:sp>
      <p:cxnSp>
        <p:nvCxnSpPr>
          <p:cNvPr id="144" name="Straight Arrow Connector 143">
            <a:extLst>
              <a:ext uri="{FF2B5EF4-FFF2-40B4-BE49-F238E27FC236}">
                <a16:creationId xmlns:a16="http://schemas.microsoft.com/office/drawing/2014/main" id="{135AAAE0-6BBB-F5DC-9600-739F545EA8D8}"/>
              </a:ext>
            </a:extLst>
          </p:cNvPr>
          <p:cNvCxnSpPr>
            <a:cxnSpLocks/>
          </p:cNvCxnSpPr>
          <p:nvPr/>
        </p:nvCxnSpPr>
        <p:spPr>
          <a:xfrm>
            <a:off x="5104042" y="1026094"/>
            <a:ext cx="204992" cy="482145"/>
          </a:xfrm>
          <a:prstGeom prst="straightConnector1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5" name="Straight Arrow Connector 144">
            <a:extLst>
              <a:ext uri="{FF2B5EF4-FFF2-40B4-BE49-F238E27FC236}">
                <a16:creationId xmlns:a16="http://schemas.microsoft.com/office/drawing/2014/main" id="{60428B5C-69B8-C785-198E-F565D462DFDC}"/>
              </a:ext>
            </a:extLst>
          </p:cNvPr>
          <p:cNvCxnSpPr>
            <a:cxnSpLocks/>
          </p:cNvCxnSpPr>
          <p:nvPr/>
        </p:nvCxnSpPr>
        <p:spPr>
          <a:xfrm flipH="1">
            <a:off x="5582572" y="1377785"/>
            <a:ext cx="9931" cy="306300"/>
          </a:xfrm>
          <a:prstGeom prst="straightConnector1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6" name="Straight Arrow Connector 145">
            <a:extLst>
              <a:ext uri="{FF2B5EF4-FFF2-40B4-BE49-F238E27FC236}">
                <a16:creationId xmlns:a16="http://schemas.microsoft.com/office/drawing/2014/main" id="{F2DD5033-DA30-7F42-8944-56A5D6563240}"/>
              </a:ext>
            </a:extLst>
          </p:cNvPr>
          <p:cNvCxnSpPr>
            <a:cxnSpLocks/>
          </p:cNvCxnSpPr>
          <p:nvPr/>
        </p:nvCxnSpPr>
        <p:spPr>
          <a:xfrm flipH="1">
            <a:off x="5777956" y="1495016"/>
            <a:ext cx="146700" cy="286761"/>
          </a:xfrm>
          <a:prstGeom prst="straightConnector1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7" name="Straight Arrow Connector 146">
            <a:extLst>
              <a:ext uri="{FF2B5EF4-FFF2-40B4-BE49-F238E27FC236}">
                <a16:creationId xmlns:a16="http://schemas.microsoft.com/office/drawing/2014/main" id="{0BA5323B-6805-A286-9697-1D0905F78B6D}"/>
              </a:ext>
            </a:extLst>
          </p:cNvPr>
          <p:cNvCxnSpPr>
            <a:cxnSpLocks/>
          </p:cNvCxnSpPr>
          <p:nvPr/>
        </p:nvCxnSpPr>
        <p:spPr>
          <a:xfrm flipH="1">
            <a:off x="5895187" y="1846708"/>
            <a:ext cx="263930" cy="71838"/>
          </a:xfrm>
          <a:prstGeom prst="straightConnector1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1" name="Straight Arrow Connector 150">
            <a:extLst>
              <a:ext uri="{FF2B5EF4-FFF2-40B4-BE49-F238E27FC236}">
                <a16:creationId xmlns:a16="http://schemas.microsoft.com/office/drawing/2014/main" id="{D2EBFD05-6752-35B6-7E2A-53F8E86D44C7}"/>
              </a:ext>
            </a:extLst>
          </p:cNvPr>
          <p:cNvCxnSpPr>
            <a:cxnSpLocks/>
          </p:cNvCxnSpPr>
          <p:nvPr/>
        </p:nvCxnSpPr>
        <p:spPr>
          <a:xfrm>
            <a:off x="5397118" y="1670862"/>
            <a:ext cx="9607" cy="267223"/>
          </a:xfrm>
          <a:prstGeom prst="straightConnector1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2" name="Straight Arrow Connector 151">
            <a:extLst>
              <a:ext uri="{FF2B5EF4-FFF2-40B4-BE49-F238E27FC236}">
                <a16:creationId xmlns:a16="http://schemas.microsoft.com/office/drawing/2014/main" id="{C118F948-0F45-AB5F-7812-72B21510AFAC}"/>
              </a:ext>
            </a:extLst>
          </p:cNvPr>
          <p:cNvCxnSpPr>
            <a:cxnSpLocks/>
          </p:cNvCxnSpPr>
          <p:nvPr/>
        </p:nvCxnSpPr>
        <p:spPr>
          <a:xfrm flipH="1">
            <a:off x="5523955" y="1983477"/>
            <a:ext cx="146700" cy="286761"/>
          </a:xfrm>
          <a:prstGeom prst="straightConnector1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3" name="Picture 152" descr="A clipboard with a check mark&#10;&#10;AI-generated content may be incorrect.">
            <a:extLst>
              <a:ext uri="{FF2B5EF4-FFF2-40B4-BE49-F238E27FC236}">
                <a16:creationId xmlns:a16="http://schemas.microsoft.com/office/drawing/2014/main" id="{87B2586A-B872-CF6A-4FBF-A39BAC369B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34338" y="5116877"/>
            <a:ext cx="289172" cy="375630"/>
          </a:xfrm>
          <a:prstGeom prst="rect">
            <a:avLst/>
          </a:prstGeom>
        </p:spPr>
      </p:pic>
      <p:pic>
        <p:nvPicPr>
          <p:cNvPr id="154" name="Picture 153" descr="A clipboard with a check mark&#10;&#10;AI-generated content may be incorrect.">
            <a:extLst>
              <a:ext uri="{FF2B5EF4-FFF2-40B4-BE49-F238E27FC236}">
                <a16:creationId xmlns:a16="http://schemas.microsoft.com/office/drawing/2014/main" id="{AF066AE3-22A7-5A31-791D-0BC4F48EF9C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12338" y="6601800"/>
            <a:ext cx="289172" cy="375630"/>
          </a:xfrm>
          <a:prstGeom prst="rect">
            <a:avLst/>
          </a:prstGeom>
        </p:spPr>
      </p:pic>
      <p:pic>
        <p:nvPicPr>
          <p:cNvPr id="156" name="Picture 155" descr="A clipboard with a check mark&#10;&#10;AI-generated content may be incorrect.">
            <a:extLst>
              <a:ext uri="{FF2B5EF4-FFF2-40B4-BE49-F238E27FC236}">
                <a16:creationId xmlns:a16="http://schemas.microsoft.com/office/drawing/2014/main" id="{8A159933-ACEC-BB6A-E7E3-E620F9E3E6B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28799" y="6758107"/>
            <a:ext cx="289172" cy="375630"/>
          </a:xfrm>
          <a:prstGeom prst="rect">
            <a:avLst/>
          </a:prstGeom>
        </p:spPr>
      </p:pic>
      <p:pic>
        <p:nvPicPr>
          <p:cNvPr id="157" name="Picture 156" descr="A clipboard with a check mark&#10;&#10;AI-generated content may be incorrect.">
            <a:extLst>
              <a:ext uri="{FF2B5EF4-FFF2-40B4-BE49-F238E27FC236}">
                <a16:creationId xmlns:a16="http://schemas.microsoft.com/office/drawing/2014/main" id="{73ED2D82-953B-6CAE-B67C-B5ED98BD7F0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49106" y="9864723"/>
            <a:ext cx="289172" cy="375630"/>
          </a:xfrm>
          <a:prstGeom prst="rect">
            <a:avLst/>
          </a:prstGeom>
        </p:spPr>
      </p:pic>
      <p:pic>
        <p:nvPicPr>
          <p:cNvPr id="158" name="Picture 157" descr="A clipboard with a check mark&#10;&#10;AI-generated content may be incorrect.">
            <a:extLst>
              <a:ext uri="{FF2B5EF4-FFF2-40B4-BE49-F238E27FC236}">
                <a16:creationId xmlns:a16="http://schemas.microsoft.com/office/drawing/2014/main" id="{A4700E9B-85F3-0204-7293-9F251853047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6183" y="9063646"/>
            <a:ext cx="289172" cy="375630"/>
          </a:xfrm>
          <a:prstGeom prst="rect">
            <a:avLst/>
          </a:prstGeom>
        </p:spPr>
      </p:pic>
      <p:pic>
        <p:nvPicPr>
          <p:cNvPr id="159" name="Picture 158" descr="A clipboard with a check mark&#10;&#10;AI-generated content may be incorrect.">
            <a:extLst>
              <a:ext uri="{FF2B5EF4-FFF2-40B4-BE49-F238E27FC236}">
                <a16:creationId xmlns:a16="http://schemas.microsoft.com/office/drawing/2014/main" id="{87271FBF-3976-BCE8-B126-2EF3F3A968F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16184" y="3514723"/>
            <a:ext cx="289172" cy="375630"/>
          </a:xfrm>
          <a:prstGeom prst="rect">
            <a:avLst/>
          </a:prstGeom>
        </p:spPr>
      </p:pic>
      <p:pic>
        <p:nvPicPr>
          <p:cNvPr id="160" name="Picture 159" descr="A clipboard with a check mark&#10;&#10;AI-generated content may be incorrect.">
            <a:extLst>
              <a:ext uri="{FF2B5EF4-FFF2-40B4-BE49-F238E27FC236}">
                <a16:creationId xmlns:a16="http://schemas.microsoft.com/office/drawing/2014/main" id="{C1BDA893-3AE6-998A-4934-3F8B62611D7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65261" y="3768723"/>
            <a:ext cx="289172" cy="375630"/>
          </a:xfrm>
          <a:prstGeom prst="rect">
            <a:avLst/>
          </a:prstGeom>
        </p:spPr>
      </p:pic>
      <p:pic>
        <p:nvPicPr>
          <p:cNvPr id="161" name="Picture 160" descr="A clipboard with a check mark&#10;&#10;AI-generated content may be incorrect.">
            <a:extLst>
              <a:ext uri="{FF2B5EF4-FFF2-40B4-BE49-F238E27FC236}">
                <a16:creationId xmlns:a16="http://schemas.microsoft.com/office/drawing/2014/main" id="{B140E360-A2E3-DF0F-5DD8-AB62705DB48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13568" y="505799"/>
            <a:ext cx="289172" cy="375630"/>
          </a:xfrm>
          <a:prstGeom prst="rect">
            <a:avLst/>
          </a:prstGeom>
        </p:spPr>
      </p:pic>
      <p:pic>
        <p:nvPicPr>
          <p:cNvPr id="166" name="Picture 165" descr="A clipboard with a shield and cross&#10;&#10;AI-generated content may be incorrect.">
            <a:extLst>
              <a:ext uri="{FF2B5EF4-FFF2-40B4-BE49-F238E27FC236}">
                <a16:creationId xmlns:a16="http://schemas.microsoft.com/office/drawing/2014/main" id="{81144D74-5CA5-AB68-C240-6ADCC440441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31313" y="11420107"/>
            <a:ext cx="278913" cy="351938"/>
          </a:xfrm>
          <a:prstGeom prst="rect">
            <a:avLst/>
          </a:prstGeom>
        </p:spPr>
      </p:pic>
      <p:pic>
        <p:nvPicPr>
          <p:cNvPr id="167" name="Picture 166" descr="A black and white line art of a tool and a hammer&#10;&#10;AI-generated content may be incorrect.">
            <a:extLst>
              <a:ext uri="{FF2B5EF4-FFF2-40B4-BE49-F238E27FC236}">
                <a16:creationId xmlns:a16="http://schemas.microsoft.com/office/drawing/2014/main" id="{90079E48-1449-D404-C832-4D1A85A94D1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 flipV="1">
            <a:off x="3582258" y="11504249"/>
            <a:ext cx="260103" cy="339968"/>
          </a:xfrm>
          <a:prstGeom prst="rect">
            <a:avLst/>
          </a:prstGeom>
        </p:spPr>
      </p:pic>
      <p:pic>
        <p:nvPicPr>
          <p:cNvPr id="168" name="Picture 167" descr="A hand holding a plant&#10;&#10;AI-generated content may be incorrect.">
            <a:extLst>
              <a:ext uri="{FF2B5EF4-FFF2-40B4-BE49-F238E27FC236}">
                <a16:creationId xmlns:a16="http://schemas.microsoft.com/office/drawing/2014/main" id="{6767C530-E5D3-66E7-BA73-11BB55CD03F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90479" y="11475427"/>
            <a:ext cx="278424" cy="358533"/>
          </a:xfrm>
          <a:prstGeom prst="rect">
            <a:avLst/>
          </a:prstGeom>
        </p:spPr>
      </p:pic>
      <p:pic>
        <p:nvPicPr>
          <p:cNvPr id="169" name="Picture 168" descr="A bowl with a whisk and a spoon&#10;&#10;AI-generated content may be incorrect.">
            <a:extLst>
              <a:ext uri="{FF2B5EF4-FFF2-40B4-BE49-F238E27FC236}">
                <a16:creationId xmlns:a16="http://schemas.microsoft.com/office/drawing/2014/main" id="{AD548924-D6DD-E4A4-0E16-10BE9FECEAF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408738" y="2037292"/>
            <a:ext cx="305859" cy="370417"/>
          </a:xfrm>
          <a:prstGeom prst="rect">
            <a:avLst/>
          </a:prstGeom>
        </p:spPr>
      </p:pic>
      <p:pic>
        <p:nvPicPr>
          <p:cNvPr id="170" name="Picture 169" descr="A bowl with a whisk and a spoon&#10;&#10;AI-generated content may be incorrect.">
            <a:extLst>
              <a:ext uri="{FF2B5EF4-FFF2-40B4-BE49-F238E27FC236}">
                <a16:creationId xmlns:a16="http://schemas.microsoft.com/office/drawing/2014/main" id="{BA13A9CA-E8ED-630E-5441-8E4BA2E3DEB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810404" y="3963458"/>
            <a:ext cx="305859" cy="370417"/>
          </a:xfrm>
          <a:prstGeom prst="rect">
            <a:avLst/>
          </a:prstGeom>
        </p:spPr>
      </p:pic>
      <p:pic>
        <p:nvPicPr>
          <p:cNvPr id="171" name="Picture 170" descr="A bowl with a whisk and a spoon&#10;&#10;AI-generated content may be incorrect.">
            <a:extLst>
              <a:ext uri="{FF2B5EF4-FFF2-40B4-BE49-F238E27FC236}">
                <a16:creationId xmlns:a16="http://schemas.microsoft.com/office/drawing/2014/main" id="{4C3708D7-43B9-31E4-65BD-FD0DDD85A8B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329237" y="8175625"/>
            <a:ext cx="305859" cy="370417"/>
          </a:xfrm>
          <a:prstGeom prst="rect">
            <a:avLst/>
          </a:prstGeom>
        </p:spPr>
      </p:pic>
      <p:cxnSp>
        <p:nvCxnSpPr>
          <p:cNvPr id="173" name="Straight Arrow Connector 172">
            <a:extLst>
              <a:ext uri="{FF2B5EF4-FFF2-40B4-BE49-F238E27FC236}">
                <a16:creationId xmlns:a16="http://schemas.microsoft.com/office/drawing/2014/main" id="{3CF26802-2C9E-2453-C8CF-C8EB3BE05A9F}"/>
              </a:ext>
            </a:extLst>
          </p:cNvPr>
          <p:cNvCxnSpPr>
            <a:cxnSpLocks/>
          </p:cNvCxnSpPr>
          <p:nvPr/>
        </p:nvCxnSpPr>
        <p:spPr>
          <a:xfrm flipH="1">
            <a:off x="5703061" y="7923172"/>
            <a:ext cx="63661" cy="316068"/>
          </a:xfrm>
          <a:prstGeom prst="straightConnector1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579480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80D6B5E8737DE4593CDAF636151663B" ma:contentTypeVersion="17" ma:contentTypeDescription="Create a new document." ma:contentTypeScope="" ma:versionID="837bab37fd160d7b50463c9c73ba5673">
  <xsd:schema xmlns:xsd="http://www.w3.org/2001/XMLSchema" xmlns:xs="http://www.w3.org/2001/XMLSchema" xmlns:p="http://schemas.microsoft.com/office/2006/metadata/properties" xmlns:ns2="4713b1fe-f74b-4eb6-b9df-a619dfcddc30" xmlns:ns3="3424b063-ce2d-4898-a49f-50bf0e8825fe" targetNamespace="http://schemas.microsoft.com/office/2006/metadata/properties" ma:root="true" ma:fieldsID="2c0e180f5440e913ffa4128fd47a2cff" ns2:_="" ns3:_="">
    <xsd:import namespace="4713b1fe-f74b-4eb6-b9df-a619dfcddc30"/>
    <xsd:import namespace="3424b063-ce2d-4898-a49f-50bf0e8825f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  <xsd:element ref="ns2:MediaLengthInSecond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713b1fe-f74b-4eb6-b9df-a619dfcddc3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65a38eb6-f7f9-4cd2-a103-84746627208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424b063-ce2d-4898-a49f-50bf0e8825fe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4" nillable="true" ma:displayName="Taxonomy Catch All Column" ma:hidden="true" ma:list="{e0e65f1f-d06a-44db-9399-a68acddf7698}" ma:internalName="TaxCatchAll" ma:showField="CatchAllData" ma:web="3424b063-ce2d-4898-a49f-50bf0e8825f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4713b1fe-f74b-4eb6-b9df-a619dfcddc30">
      <Terms xmlns="http://schemas.microsoft.com/office/infopath/2007/PartnerControls"/>
    </lcf76f155ced4ddcb4097134ff3c332f>
    <TaxCatchAll xmlns="3424b063-ce2d-4898-a49f-50bf0e8825fe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D357BE9-A7BA-485B-857D-E4B0747D2B1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713b1fe-f74b-4eb6-b9df-a619dfcddc30"/>
    <ds:schemaRef ds:uri="3424b063-ce2d-4898-a49f-50bf0e8825f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4F7BDA5-392C-42AC-947A-7BC57669C61B}">
  <ds:schemaRefs>
    <ds:schemaRef ds:uri="http://purl.org/dc/elements/1.1/"/>
    <ds:schemaRef ds:uri="http://schemas.microsoft.com/office/2006/metadata/properties"/>
    <ds:schemaRef ds:uri="4713b1fe-f74b-4eb6-b9df-a619dfcddc30"/>
    <ds:schemaRef ds:uri="http://www.w3.org/XML/1998/namespace"/>
    <ds:schemaRef ds:uri="http://purl.org/dc/dcmitype/"/>
    <ds:schemaRef ds:uri="http://schemas.microsoft.com/office/2006/documentManagement/types"/>
    <ds:schemaRef ds:uri="http://schemas.openxmlformats.org/package/2006/metadata/core-properties"/>
    <ds:schemaRef ds:uri="3424b063-ce2d-4898-a49f-50bf0e8825fe"/>
    <ds:schemaRef ds:uri="http://schemas.microsoft.com/office/infopath/2007/PartnerControls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A79B25A8-FD08-4051-98F7-5623A20F8FC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144</TotalTime>
  <Words>76</Words>
  <Application>Microsoft Office PowerPoint</Application>
  <PresentationFormat>Widescreen</PresentationFormat>
  <Paragraphs>32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Alison Hamblin</dc:creator>
  <cp:lastModifiedBy>Lisa Malton</cp:lastModifiedBy>
  <cp:revision>437</cp:revision>
  <dcterms:created xsi:type="dcterms:W3CDTF">2025-07-01T07:06:45Z</dcterms:created>
  <dcterms:modified xsi:type="dcterms:W3CDTF">2025-10-15T10:06:30Z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0x010100080D6B5E8737DE4593CDAF636151663B</vt:lpwstr>
  </property>
  <property fmtid="{D5CDD505-2E9C-101B-9397-08002B2CF9AE}" pid="3" name="MediaServiceImageTags">
    <vt:lpwstr/>
  </property>
</Properties>
</file>