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5"/>
  </p:sldMasterIdLst>
  <p:notesMasterIdLst>
    <p:notesMasterId r:id="rId13"/>
  </p:notesMasterIdLst>
  <p:sldIdLst>
    <p:sldId id="256" r:id="rId6"/>
    <p:sldId id="266" r:id="rId7"/>
    <p:sldId id="258" r:id="rId8"/>
    <p:sldId id="267" r:id="rId9"/>
    <p:sldId id="259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West" initials="EW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7882"/>
    <a:srgbClr val="00CC99"/>
    <a:srgbClr val="969696"/>
    <a:srgbClr val="007B82"/>
    <a:srgbClr val="C3D6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7" d="100"/>
          <a:sy n="37" d="100"/>
        </p:scale>
        <p:origin x="1304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C497AA-0354-4F3D-9E73-98FBC2DDE490}" type="doc">
      <dgm:prSet loTypeId="urn:microsoft.com/office/officeart/2009/3/layout/CircleRelationship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8B3D097F-9E1C-46D1-B3B8-5921E9D3CA09}">
      <dgm:prSet phldrT="[Text]" custT="1"/>
      <dgm:spPr/>
      <dgm:t>
        <a:bodyPr/>
        <a:lstStyle/>
        <a:p>
          <a:r>
            <a:rPr lang="en-US" sz="3200" b="1" dirty="0">
              <a:latin typeface="Abadi Extra Light" panose="020B0204020104020204" pitchFamily="34" charset="0"/>
            </a:rPr>
            <a:t>Benefits of the service…</a:t>
          </a:r>
          <a:endParaRPr lang="en-GB" sz="3200" b="1" dirty="0">
            <a:latin typeface="Abadi Extra Light" panose="020B0204020104020204" pitchFamily="34" charset="0"/>
          </a:endParaRPr>
        </a:p>
      </dgm:t>
    </dgm:pt>
    <dgm:pt modelId="{1F16B2CE-1FD3-4BF0-AD44-95C44F1AF501}" type="parTrans" cxnId="{B15E51C0-0DBF-4374-8654-815400C2D4D1}">
      <dgm:prSet/>
      <dgm:spPr/>
      <dgm:t>
        <a:bodyPr/>
        <a:lstStyle/>
        <a:p>
          <a:endParaRPr lang="en-GB"/>
        </a:p>
      </dgm:t>
    </dgm:pt>
    <dgm:pt modelId="{91156013-1574-45C7-B15A-35FE57A68BE1}" type="sibTrans" cxnId="{B15E51C0-0DBF-4374-8654-815400C2D4D1}">
      <dgm:prSet/>
      <dgm:spPr/>
      <dgm:t>
        <a:bodyPr/>
        <a:lstStyle/>
        <a:p>
          <a:endParaRPr lang="en-GB"/>
        </a:p>
      </dgm:t>
    </dgm:pt>
    <dgm:pt modelId="{1EB77C83-68D0-43E6-9C78-E0580E3F7BEF}">
      <dgm:prSet phldrT="[Text]" custT="1"/>
      <dgm:spPr/>
      <dgm:t>
        <a:bodyPr/>
        <a:lstStyle/>
        <a:p>
          <a:r>
            <a:rPr lang="en-GB" sz="2400" b="1" dirty="0">
              <a:solidFill>
                <a:srgbClr val="002060"/>
              </a:solidFill>
              <a:latin typeface="Abadi Extra Light" panose="020B0204020104020204" pitchFamily="34" charset="0"/>
              <a:cs typeface="Arial" panose="020B0604020202020204" pitchFamily="34" charset="0"/>
            </a:rPr>
            <a:t>Contact us at any time</a:t>
          </a:r>
          <a:endParaRPr lang="en-GB" sz="2400" b="1" dirty="0">
            <a:solidFill>
              <a:srgbClr val="002060"/>
            </a:solidFill>
            <a:latin typeface="Abadi Extra Light" panose="020B0204020104020204" pitchFamily="34" charset="0"/>
          </a:endParaRPr>
        </a:p>
      </dgm:t>
    </dgm:pt>
    <dgm:pt modelId="{F104C424-DB08-42B7-BFDD-E45390EBAF88}" type="parTrans" cxnId="{F9E168A4-0D09-4CF3-8437-AB5DCF5A2C82}">
      <dgm:prSet/>
      <dgm:spPr/>
      <dgm:t>
        <a:bodyPr/>
        <a:lstStyle/>
        <a:p>
          <a:endParaRPr lang="en-GB"/>
        </a:p>
      </dgm:t>
    </dgm:pt>
    <dgm:pt modelId="{E4073E93-B7BD-4160-8E0D-CD3905A00D93}" type="sibTrans" cxnId="{F9E168A4-0D09-4CF3-8437-AB5DCF5A2C82}">
      <dgm:prSet/>
      <dgm:spPr/>
      <dgm:t>
        <a:bodyPr/>
        <a:lstStyle/>
        <a:p>
          <a:endParaRPr lang="en-GB"/>
        </a:p>
      </dgm:t>
    </dgm:pt>
    <dgm:pt modelId="{CBE6D094-0A3F-4155-B597-BF5BCEB0147F}">
      <dgm:prSet custT="1"/>
      <dgm:spPr/>
      <dgm:t>
        <a:bodyPr/>
        <a:lstStyle/>
        <a:p>
          <a:r>
            <a:rPr lang="en-GB" sz="1800" b="1" dirty="0">
              <a:solidFill>
                <a:srgbClr val="002060"/>
              </a:solidFill>
              <a:latin typeface="Abadi Extra Light" panose="020B0204020104020204" pitchFamily="34" charset="0"/>
              <a:cs typeface="Arial" panose="020B0604020202020204" pitchFamily="34" charset="0"/>
            </a:rPr>
            <a:t>We’ll reply between 9 and 5 Monday – Friday (Not Bank Holidays)</a:t>
          </a:r>
        </a:p>
      </dgm:t>
    </dgm:pt>
    <dgm:pt modelId="{A31A6CF8-5801-403F-8A06-6DCC4E2CA5FD}" type="parTrans" cxnId="{962E6F75-B8DA-4C9D-8468-AFC0CB8A386F}">
      <dgm:prSet/>
      <dgm:spPr/>
      <dgm:t>
        <a:bodyPr/>
        <a:lstStyle/>
        <a:p>
          <a:endParaRPr lang="en-GB"/>
        </a:p>
      </dgm:t>
    </dgm:pt>
    <dgm:pt modelId="{16B151E4-84EC-41C2-8E67-024308675BC5}" type="sibTrans" cxnId="{962E6F75-B8DA-4C9D-8468-AFC0CB8A386F}">
      <dgm:prSet/>
      <dgm:spPr/>
      <dgm:t>
        <a:bodyPr/>
        <a:lstStyle/>
        <a:p>
          <a:endParaRPr lang="en-GB"/>
        </a:p>
      </dgm:t>
    </dgm:pt>
    <dgm:pt modelId="{C013AA2D-2E7E-4D3F-A940-2FD6AE2F5638}">
      <dgm:prSet/>
      <dgm:spPr/>
      <dgm:t>
        <a:bodyPr/>
        <a:lstStyle/>
        <a:p>
          <a:endParaRPr lang="en-GB" dirty="0">
            <a:solidFill>
              <a:srgbClr val="007882"/>
            </a:solidFill>
            <a:cs typeface="Arial" panose="020B0604020202020204" pitchFamily="34" charset="0"/>
          </a:endParaRPr>
        </a:p>
      </dgm:t>
    </dgm:pt>
    <dgm:pt modelId="{FC22738E-147E-46C0-9149-1ABE0B1B958D}" type="parTrans" cxnId="{72ED9ABA-8A6E-450B-B264-8664D4B4B0C7}">
      <dgm:prSet/>
      <dgm:spPr/>
      <dgm:t>
        <a:bodyPr/>
        <a:lstStyle/>
        <a:p>
          <a:endParaRPr lang="en-GB"/>
        </a:p>
      </dgm:t>
    </dgm:pt>
    <dgm:pt modelId="{6C20B1E6-AEE2-482B-9836-E9B8B6A070D0}" type="sibTrans" cxnId="{72ED9ABA-8A6E-450B-B264-8664D4B4B0C7}">
      <dgm:prSet/>
      <dgm:spPr/>
      <dgm:t>
        <a:bodyPr/>
        <a:lstStyle/>
        <a:p>
          <a:endParaRPr lang="en-GB"/>
        </a:p>
      </dgm:t>
    </dgm:pt>
    <dgm:pt modelId="{A3016396-ACED-4528-A4A9-A637417A322B}">
      <dgm:prSet custT="1"/>
      <dgm:spPr/>
      <dgm:t>
        <a:bodyPr/>
        <a:lstStyle/>
        <a:p>
          <a:r>
            <a:rPr lang="en-GB" sz="2800" b="1" dirty="0">
              <a:solidFill>
                <a:srgbClr val="002060"/>
              </a:solidFill>
              <a:latin typeface="Abadi Extra Light" panose="020B0204020104020204" pitchFamily="34" charset="0"/>
              <a:cs typeface="Arial" panose="020B0604020202020204" pitchFamily="34" charset="0"/>
            </a:rPr>
            <a:t>Ask any question</a:t>
          </a:r>
        </a:p>
      </dgm:t>
    </dgm:pt>
    <dgm:pt modelId="{6B3AE250-AF0E-4941-B3D3-600026191EB3}" type="sibTrans" cxnId="{A6C079BF-23A2-4E77-9AAD-3A38BE9F8F2E}">
      <dgm:prSet/>
      <dgm:spPr/>
      <dgm:t>
        <a:bodyPr/>
        <a:lstStyle/>
        <a:p>
          <a:endParaRPr lang="en-GB"/>
        </a:p>
      </dgm:t>
    </dgm:pt>
    <dgm:pt modelId="{6797751F-26A4-4041-8F8D-B9D4445F0005}" type="parTrans" cxnId="{A6C079BF-23A2-4E77-9AAD-3A38BE9F8F2E}">
      <dgm:prSet/>
      <dgm:spPr/>
      <dgm:t>
        <a:bodyPr/>
        <a:lstStyle/>
        <a:p>
          <a:endParaRPr lang="en-GB"/>
        </a:p>
      </dgm:t>
    </dgm:pt>
    <dgm:pt modelId="{A4746BFC-DB80-42A1-89D3-A613B8A13C25}">
      <dgm:prSet custT="1"/>
      <dgm:spPr/>
      <dgm:t>
        <a:bodyPr/>
        <a:lstStyle/>
        <a:p>
          <a:r>
            <a:rPr lang="en-GB" sz="2400" b="1" dirty="0">
              <a:solidFill>
                <a:srgbClr val="002060"/>
              </a:solidFill>
              <a:latin typeface="Abadi Extra Light" panose="020B0204020104020204" pitchFamily="34" charset="0"/>
              <a:cs typeface="Arial" panose="020B0604020202020204" pitchFamily="34" charset="0"/>
            </a:rPr>
            <a:t>Text from any phone </a:t>
          </a:r>
        </a:p>
      </dgm:t>
    </dgm:pt>
    <dgm:pt modelId="{F0EF0FE3-FA29-4462-84C3-77E82528402A}" type="parTrans" cxnId="{09618049-24EE-47B0-A43D-863DDE402A13}">
      <dgm:prSet/>
      <dgm:spPr/>
      <dgm:t>
        <a:bodyPr/>
        <a:lstStyle/>
        <a:p>
          <a:endParaRPr lang="en-GB"/>
        </a:p>
      </dgm:t>
    </dgm:pt>
    <dgm:pt modelId="{B08E9029-C2D9-46C9-9D68-CFAF9D3D8ED0}" type="sibTrans" cxnId="{09618049-24EE-47B0-A43D-863DDE402A13}">
      <dgm:prSet/>
      <dgm:spPr/>
      <dgm:t>
        <a:bodyPr/>
        <a:lstStyle/>
        <a:p>
          <a:endParaRPr lang="en-GB"/>
        </a:p>
      </dgm:t>
    </dgm:pt>
    <dgm:pt modelId="{66EC45BB-E88E-4C4D-B05F-FDC063F6A5A0}">
      <dgm:prSet custT="1"/>
      <dgm:spPr/>
      <dgm:t>
        <a:bodyPr/>
        <a:lstStyle/>
        <a:p>
          <a:endParaRPr lang="en-GB" sz="2800" dirty="0">
            <a:solidFill>
              <a:schemeClr val="bg1"/>
            </a:solidFill>
            <a:latin typeface="Abadi Extra Light" panose="020B0204020104020204" pitchFamily="34" charset="0"/>
            <a:cs typeface="Arial" panose="020B0604020202020204" pitchFamily="34" charset="0"/>
          </a:endParaRPr>
        </a:p>
      </dgm:t>
    </dgm:pt>
    <dgm:pt modelId="{870BCDEB-7076-4274-8FA9-8180F7AEA6EB}" type="parTrans" cxnId="{9C20A0C2-0D73-4BE6-9C14-62DDA0598BD8}">
      <dgm:prSet/>
      <dgm:spPr/>
      <dgm:t>
        <a:bodyPr/>
        <a:lstStyle/>
        <a:p>
          <a:endParaRPr lang="en-GB"/>
        </a:p>
      </dgm:t>
    </dgm:pt>
    <dgm:pt modelId="{BBCB0735-9987-435A-877C-ECF1FAAAA48B}" type="sibTrans" cxnId="{9C20A0C2-0D73-4BE6-9C14-62DDA0598BD8}">
      <dgm:prSet/>
      <dgm:spPr/>
      <dgm:t>
        <a:bodyPr/>
        <a:lstStyle/>
        <a:p>
          <a:endParaRPr lang="en-GB"/>
        </a:p>
      </dgm:t>
    </dgm:pt>
    <dgm:pt modelId="{F16C0F72-0EAB-46F9-BAE9-D6CBC08C82D3}" type="pres">
      <dgm:prSet presAssocID="{89C497AA-0354-4F3D-9E73-98FBC2DDE490}" presName="Name0" presStyleCnt="0">
        <dgm:presLayoutVars>
          <dgm:chMax val="1"/>
          <dgm:chPref val="1"/>
        </dgm:presLayoutVars>
      </dgm:prSet>
      <dgm:spPr/>
    </dgm:pt>
    <dgm:pt modelId="{11BBEAC1-DAF2-496A-8E7F-9DD9E02EF8E7}" type="pres">
      <dgm:prSet presAssocID="{8B3D097F-9E1C-46D1-B3B8-5921E9D3CA09}" presName="Parent" presStyleLbl="node0" presStyleIdx="0" presStyleCnt="1" custScaleX="83243" custScaleY="79759" custLinFactNeighborX="7445" custLinFactNeighborY="10670">
        <dgm:presLayoutVars>
          <dgm:chMax val="5"/>
          <dgm:chPref val="5"/>
        </dgm:presLayoutVars>
      </dgm:prSet>
      <dgm:spPr/>
    </dgm:pt>
    <dgm:pt modelId="{5DF5D9A4-7933-4E4A-872A-EE21ED3D4F3A}" type="pres">
      <dgm:prSet presAssocID="{8B3D097F-9E1C-46D1-B3B8-5921E9D3CA09}" presName="Accent2" presStyleLbl="node1" presStyleIdx="0" presStyleCnt="19"/>
      <dgm:spPr>
        <a:solidFill>
          <a:srgbClr val="FF0066"/>
        </a:solidFill>
        <a:ln>
          <a:solidFill>
            <a:srgbClr val="FF0000"/>
          </a:solidFill>
        </a:ln>
      </dgm:spPr>
    </dgm:pt>
    <dgm:pt modelId="{81B10A5C-6506-4B10-AFA9-DE0274605021}" type="pres">
      <dgm:prSet presAssocID="{8B3D097F-9E1C-46D1-B3B8-5921E9D3CA09}" presName="Accent3" presStyleLbl="node1" presStyleIdx="1" presStyleCnt="19" custLinFactY="9154" custLinFactNeighborX="11089" custLinFactNeighborY="100000"/>
      <dgm:spPr/>
    </dgm:pt>
    <dgm:pt modelId="{4735F888-BC21-45FA-B5B7-12AD5CEDF2BE}" type="pres">
      <dgm:prSet presAssocID="{8B3D097F-9E1C-46D1-B3B8-5921E9D3CA09}" presName="Accent4" presStyleLbl="node1" presStyleIdx="2" presStyleCnt="19" custLinFactY="-79184" custLinFactNeighborX="92333" custLinFactNeighborY="-100000"/>
      <dgm:spPr/>
    </dgm:pt>
    <dgm:pt modelId="{D6C4E845-F036-4FDC-BDDA-C1F62EBE3219}" type="pres">
      <dgm:prSet presAssocID="{8B3D097F-9E1C-46D1-B3B8-5921E9D3CA09}" presName="Accent5" presStyleLbl="node1" presStyleIdx="3" presStyleCnt="19" custFlipVert="1" custScaleX="64224" custScaleY="109260" custLinFactX="800000" custLinFactY="700000" custLinFactNeighborX="810288" custLinFactNeighborY="709794"/>
      <dgm:spPr/>
    </dgm:pt>
    <dgm:pt modelId="{D85AB44E-8891-4C2B-BA99-0579655B03F7}" type="pres">
      <dgm:prSet presAssocID="{8B3D097F-9E1C-46D1-B3B8-5921E9D3CA09}" presName="Accent6" presStyleLbl="node1" presStyleIdx="4" presStyleCnt="19" custLinFactNeighborX="52363" custLinFactNeighborY="-61209"/>
      <dgm:spPr/>
    </dgm:pt>
    <dgm:pt modelId="{1E65C6D7-2D95-444D-8C1B-512AC64CEE51}" type="pres">
      <dgm:prSet presAssocID="{1EB77C83-68D0-43E6-9C78-E0580E3F7BEF}" presName="Child1" presStyleLbl="node1" presStyleIdx="5" presStyleCnt="19" custScaleX="165689" custScaleY="145438" custLinFactNeighborX="-2655" custLinFactNeighborY="-82840">
        <dgm:presLayoutVars>
          <dgm:chMax val="0"/>
          <dgm:chPref val="0"/>
        </dgm:presLayoutVars>
      </dgm:prSet>
      <dgm:spPr/>
    </dgm:pt>
    <dgm:pt modelId="{AC428030-7E13-4C95-8981-B2488649AB72}" type="pres">
      <dgm:prSet presAssocID="{1EB77C83-68D0-43E6-9C78-E0580E3F7BEF}" presName="Accent7" presStyleCnt="0"/>
      <dgm:spPr/>
    </dgm:pt>
    <dgm:pt modelId="{0C36881E-ED33-4DBB-A4F9-9526A78A7B6A}" type="pres">
      <dgm:prSet presAssocID="{1EB77C83-68D0-43E6-9C78-E0580E3F7BEF}" presName="AccentHold1" presStyleLbl="node1" presStyleIdx="6" presStyleCnt="19" custLinFactX="100000" custLinFactNeighborX="140237" custLinFactNeighborY="-34961"/>
      <dgm:spPr/>
    </dgm:pt>
    <dgm:pt modelId="{40ECFF97-CD2E-44DC-9E57-30717BAC1BC7}" type="pres">
      <dgm:prSet presAssocID="{1EB77C83-68D0-43E6-9C78-E0580E3F7BEF}" presName="Accent8" presStyleCnt="0"/>
      <dgm:spPr/>
    </dgm:pt>
    <dgm:pt modelId="{803DAB03-A53D-4E6C-9F29-4065B968A53A}" type="pres">
      <dgm:prSet presAssocID="{1EB77C83-68D0-43E6-9C78-E0580E3F7BEF}" presName="AccentHold2" presStyleLbl="node1" presStyleIdx="7" presStyleCnt="19" custLinFactX="100000" custLinFactY="100000" custLinFactNeighborX="184295" custLinFactNeighborY="121254"/>
      <dgm:spPr/>
    </dgm:pt>
    <dgm:pt modelId="{C889E096-B512-4F96-9C35-1B3D1B2CC221}" type="pres">
      <dgm:prSet presAssocID="{A3016396-ACED-4528-A4A9-A637417A322B}" presName="Child2" presStyleLbl="node1" presStyleIdx="8" presStyleCnt="19" custScaleX="176791" custScaleY="159529" custLinFactY="17886" custLinFactNeighborX="75338" custLinFactNeighborY="100000">
        <dgm:presLayoutVars>
          <dgm:chMax val="0"/>
          <dgm:chPref val="0"/>
        </dgm:presLayoutVars>
      </dgm:prSet>
      <dgm:spPr/>
    </dgm:pt>
    <dgm:pt modelId="{A36855E8-EA17-4FAE-B3A5-650C24E2D7AA}" type="pres">
      <dgm:prSet presAssocID="{A3016396-ACED-4528-A4A9-A637417A322B}" presName="Accent9" presStyleCnt="0"/>
      <dgm:spPr/>
    </dgm:pt>
    <dgm:pt modelId="{87EE17F8-677B-4226-97AA-33ABD37783F3}" type="pres">
      <dgm:prSet presAssocID="{A3016396-ACED-4528-A4A9-A637417A322B}" presName="AccentHold1" presStyleLbl="node1" presStyleIdx="9" presStyleCnt="19" custLinFactNeighborX="-59708" custLinFactNeighborY="79566"/>
      <dgm:spPr/>
    </dgm:pt>
    <dgm:pt modelId="{CCB81541-3285-4E7F-BB29-1F43029277A9}" type="pres">
      <dgm:prSet presAssocID="{A3016396-ACED-4528-A4A9-A637417A322B}" presName="Accent10" presStyleCnt="0"/>
      <dgm:spPr/>
    </dgm:pt>
    <dgm:pt modelId="{298E7F7A-B869-4897-A4CA-FC6177D951A9}" type="pres">
      <dgm:prSet presAssocID="{A3016396-ACED-4528-A4A9-A637417A322B}" presName="AccentHold2" presStyleLbl="node1" presStyleIdx="10" presStyleCnt="19" custLinFactX="100000" custLinFactY="100000" custLinFactNeighborX="111537" custLinFactNeighborY="101969"/>
      <dgm:spPr/>
    </dgm:pt>
    <dgm:pt modelId="{6BCE6107-5D37-45B4-A114-3FCF2808BB4C}" type="pres">
      <dgm:prSet presAssocID="{A3016396-ACED-4528-A4A9-A637417A322B}" presName="Accent11" presStyleCnt="0"/>
      <dgm:spPr/>
    </dgm:pt>
    <dgm:pt modelId="{9B7E66EE-FBE4-4F07-9E4A-CBBEAC70FEEB}" type="pres">
      <dgm:prSet presAssocID="{A3016396-ACED-4528-A4A9-A637417A322B}" presName="AccentHold3" presStyleLbl="node1" presStyleIdx="11" presStyleCnt="19" custLinFactY="100000" custLinFactNeighborX="69597" custLinFactNeighborY="150918"/>
      <dgm:spPr/>
    </dgm:pt>
    <dgm:pt modelId="{816E02C8-4315-4D1D-BFF1-83BAD7322BDB}" type="pres">
      <dgm:prSet presAssocID="{CBE6D094-0A3F-4155-B597-BF5BCEB0147F}" presName="Child3" presStyleLbl="node1" presStyleIdx="12" presStyleCnt="19" custScaleX="166160" custScaleY="159301" custLinFactX="-195826" custLinFactNeighborX="-200000" custLinFactNeighborY="19187">
        <dgm:presLayoutVars>
          <dgm:chMax val="0"/>
          <dgm:chPref val="0"/>
        </dgm:presLayoutVars>
      </dgm:prSet>
      <dgm:spPr/>
    </dgm:pt>
    <dgm:pt modelId="{BDFE861D-1BDA-4CED-AA57-1A52F013C97B}" type="pres">
      <dgm:prSet presAssocID="{CBE6D094-0A3F-4155-B597-BF5BCEB0147F}" presName="Accent12" presStyleCnt="0"/>
      <dgm:spPr/>
    </dgm:pt>
    <dgm:pt modelId="{EDE093FD-DFB1-45C0-AFDD-EB321B214A3A}" type="pres">
      <dgm:prSet presAssocID="{CBE6D094-0A3F-4155-B597-BF5BCEB0147F}" presName="AccentHold1" presStyleLbl="node1" presStyleIdx="13" presStyleCnt="19"/>
      <dgm:spPr/>
    </dgm:pt>
    <dgm:pt modelId="{B8D6C501-E422-4151-90F3-6AAE0C5EB8AA}" type="pres">
      <dgm:prSet presAssocID="{A4746BFC-DB80-42A1-89D3-A613B8A13C25}" presName="Child4" presStyleLbl="node1" presStyleIdx="14" presStyleCnt="19" custScaleX="124689" custScaleY="131753" custLinFactX="88070" custLinFactNeighborX="100000" custLinFactNeighborY="-33170">
        <dgm:presLayoutVars>
          <dgm:chMax val="0"/>
          <dgm:chPref val="0"/>
        </dgm:presLayoutVars>
      </dgm:prSet>
      <dgm:spPr/>
    </dgm:pt>
    <dgm:pt modelId="{125F6070-C936-4A77-B790-97EFCCD2736B}" type="pres">
      <dgm:prSet presAssocID="{A4746BFC-DB80-42A1-89D3-A613B8A13C25}" presName="Accent13" presStyleCnt="0"/>
      <dgm:spPr/>
    </dgm:pt>
    <dgm:pt modelId="{E0D88034-ED54-41CD-8DFD-A85AAE84F1FB}" type="pres">
      <dgm:prSet presAssocID="{A4746BFC-DB80-42A1-89D3-A613B8A13C25}" presName="AccentHold1" presStyleLbl="node1" presStyleIdx="15" presStyleCnt="19" custLinFactX="100000" custLinFactNeighborX="102788" custLinFactNeighborY="51969"/>
      <dgm:spPr/>
    </dgm:pt>
    <dgm:pt modelId="{AAC2CEBC-664E-4D76-9330-F490F61FC789}" type="pres">
      <dgm:prSet presAssocID="{66EC45BB-E88E-4C4D-B05F-FDC063F6A5A0}" presName="Child5" presStyleLbl="node1" presStyleIdx="16" presStyleCnt="19" custScaleX="149764" custScaleY="160338" custLinFactX="17942" custLinFactNeighborX="100000" custLinFactNeighborY="37933">
        <dgm:presLayoutVars>
          <dgm:chMax val="0"/>
          <dgm:chPref val="0"/>
        </dgm:presLayoutVars>
      </dgm:prSet>
      <dgm:spPr/>
    </dgm:pt>
    <dgm:pt modelId="{3C7FFF00-F3F7-40E2-9CAA-FD53EF696FDC}" type="pres">
      <dgm:prSet presAssocID="{66EC45BB-E88E-4C4D-B05F-FDC063F6A5A0}" presName="Accent15" presStyleCnt="0"/>
      <dgm:spPr/>
    </dgm:pt>
    <dgm:pt modelId="{32AC192F-901C-484D-8208-49F06F1BB322}" type="pres">
      <dgm:prSet presAssocID="{66EC45BB-E88E-4C4D-B05F-FDC063F6A5A0}" presName="AccentHold2" presStyleLbl="node1" presStyleIdx="17" presStyleCnt="19" custLinFactX="-15861" custLinFactY="200000" custLinFactNeighborX="-100000" custLinFactNeighborY="236381"/>
      <dgm:spPr/>
    </dgm:pt>
    <dgm:pt modelId="{84A2F007-408F-4787-9FE8-FEB18485474D}" type="pres">
      <dgm:prSet presAssocID="{66EC45BB-E88E-4C4D-B05F-FDC063F6A5A0}" presName="Accent16" presStyleCnt="0"/>
      <dgm:spPr/>
    </dgm:pt>
    <dgm:pt modelId="{B03E3CB4-AC95-476E-9513-093892E85C7E}" type="pres">
      <dgm:prSet presAssocID="{66EC45BB-E88E-4C4D-B05F-FDC063F6A5A0}" presName="AccentHold3" presStyleLbl="node1" presStyleIdx="18" presStyleCnt="19" custLinFactNeighborX="-55083" custLinFactNeighborY="-19392"/>
      <dgm:spPr/>
    </dgm:pt>
  </dgm:ptLst>
  <dgm:cxnLst>
    <dgm:cxn modelId="{09618049-24EE-47B0-A43D-863DDE402A13}" srcId="{8B3D097F-9E1C-46D1-B3B8-5921E9D3CA09}" destId="{A4746BFC-DB80-42A1-89D3-A613B8A13C25}" srcOrd="3" destOrd="0" parTransId="{F0EF0FE3-FA29-4462-84C3-77E82528402A}" sibTransId="{B08E9029-C2D9-46C9-9D68-CFAF9D3D8ED0}"/>
    <dgm:cxn modelId="{962E6F75-B8DA-4C9D-8468-AFC0CB8A386F}" srcId="{8B3D097F-9E1C-46D1-B3B8-5921E9D3CA09}" destId="{CBE6D094-0A3F-4155-B597-BF5BCEB0147F}" srcOrd="2" destOrd="0" parTransId="{A31A6CF8-5801-403F-8A06-6DCC4E2CA5FD}" sibTransId="{16B151E4-84EC-41C2-8E67-024308675BC5}"/>
    <dgm:cxn modelId="{A5C9EC57-8696-46FD-AE51-5D9291FD8E9D}" type="presOf" srcId="{66EC45BB-E88E-4C4D-B05F-FDC063F6A5A0}" destId="{AAC2CEBC-664E-4D76-9330-F490F61FC789}" srcOrd="0" destOrd="0" presId="urn:microsoft.com/office/officeart/2009/3/layout/CircleRelationship"/>
    <dgm:cxn modelId="{7A8E308E-032C-4163-BAB7-96C3082C96B9}" type="presOf" srcId="{8B3D097F-9E1C-46D1-B3B8-5921E9D3CA09}" destId="{11BBEAC1-DAF2-496A-8E7F-9DD9E02EF8E7}" srcOrd="0" destOrd="0" presId="urn:microsoft.com/office/officeart/2009/3/layout/CircleRelationship"/>
    <dgm:cxn modelId="{30B246A3-AB03-4DDD-8FC2-917C41FCB6A4}" type="presOf" srcId="{CBE6D094-0A3F-4155-B597-BF5BCEB0147F}" destId="{816E02C8-4315-4D1D-BFF1-83BAD7322BDB}" srcOrd="0" destOrd="0" presId="urn:microsoft.com/office/officeart/2009/3/layout/CircleRelationship"/>
    <dgm:cxn modelId="{F9E168A4-0D09-4CF3-8437-AB5DCF5A2C82}" srcId="{8B3D097F-9E1C-46D1-B3B8-5921E9D3CA09}" destId="{1EB77C83-68D0-43E6-9C78-E0580E3F7BEF}" srcOrd="0" destOrd="0" parTransId="{F104C424-DB08-42B7-BFDD-E45390EBAF88}" sibTransId="{E4073E93-B7BD-4160-8E0D-CD3905A00D93}"/>
    <dgm:cxn modelId="{72ED9ABA-8A6E-450B-B264-8664D4B4B0C7}" srcId="{8B3D097F-9E1C-46D1-B3B8-5921E9D3CA09}" destId="{C013AA2D-2E7E-4D3F-A940-2FD6AE2F5638}" srcOrd="5" destOrd="0" parTransId="{FC22738E-147E-46C0-9149-1ABE0B1B958D}" sibTransId="{6C20B1E6-AEE2-482B-9836-E9B8B6A070D0}"/>
    <dgm:cxn modelId="{A6C079BF-23A2-4E77-9AAD-3A38BE9F8F2E}" srcId="{8B3D097F-9E1C-46D1-B3B8-5921E9D3CA09}" destId="{A3016396-ACED-4528-A4A9-A637417A322B}" srcOrd="1" destOrd="0" parTransId="{6797751F-26A4-4041-8F8D-B9D4445F0005}" sibTransId="{6B3AE250-AF0E-4941-B3D3-600026191EB3}"/>
    <dgm:cxn modelId="{B15E51C0-0DBF-4374-8654-815400C2D4D1}" srcId="{89C497AA-0354-4F3D-9E73-98FBC2DDE490}" destId="{8B3D097F-9E1C-46D1-B3B8-5921E9D3CA09}" srcOrd="0" destOrd="0" parTransId="{1F16B2CE-1FD3-4BF0-AD44-95C44F1AF501}" sibTransId="{91156013-1574-45C7-B15A-35FE57A68BE1}"/>
    <dgm:cxn modelId="{9C20A0C2-0D73-4BE6-9C14-62DDA0598BD8}" srcId="{8B3D097F-9E1C-46D1-B3B8-5921E9D3CA09}" destId="{66EC45BB-E88E-4C4D-B05F-FDC063F6A5A0}" srcOrd="4" destOrd="0" parTransId="{870BCDEB-7076-4274-8FA9-8180F7AEA6EB}" sibTransId="{BBCB0735-9987-435A-877C-ECF1FAAAA48B}"/>
    <dgm:cxn modelId="{5C6A71CF-1E6A-400E-A62F-7B36B0592C1E}" type="presOf" srcId="{89C497AA-0354-4F3D-9E73-98FBC2DDE490}" destId="{F16C0F72-0EAB-46F9-BAE9-D6CBC08C82D3}" srcOrd="0" destOrd="0" presId="urn:microsoft.com/office/officeart/2009/3/layout/CircleRelationship"/>
    <dgm:cxn modelId="{F2E980DA-3C41-4545-AB6F-C664B6D120E6}" type="presOf" srcId="{A4746BFC-DB80-42A1-89D3-A613B8A13C25}" destId="{B8D6C501-E422-4151-90F3-6AAE0C5EB8AA}" srcOrd="0" destOrd="0" presId="urn:microsoft.com/office/officeart/2009/3/layout/CircleRelationship"/>
    <dgm:cxn modelId="{52F4BFDE-6982-43AB-8568-6150DEBAFE0F}" type="presOf" srcId="{1EB77C83-68D0-43E6-9C78-E0580E3F7BEF}" destId="{1E65C6D7-2D95-444D-8C1B-512AC64CEE51}" srcOrd="0" destOrd="0" presId="urn:microsoft.com/office/officeart/2009/3/layout/CircleRelationship"/>
    <dgm:cxn modelId="{30A43BEC-B09D-44C0-8C41-7C4B53D9C0FF}" type="presOf" srcId="{A3016396-ACED-4528-A4A9-A637417A322B}" destId="{C889E096-B512-4F96-9C35-1B3D1B2CC221}" srcOrd="0" destOrd="0" presId="urn:microsoft.com/office/officeart/2009/3/layout/CircleRelationship"/>
    <dgm:cxn modelId="{A24BF8FD-1EB5-4960-8CB8-40435BF9C744}" type="presParOf" srcId="{F16C0F72-0EAB-46F9-BAE9-D6CBC08C82D3}" destId="{11BBEAC1-DAF2-496A-8E7F-9DD9E02EF8E7}" srcOrd="0" destOrd="0" presId="urn:microsoft.com/office/officeart/2009/3/layout/CircleRelationship"/>
    <dgm:cxn modelId="{01A448C5-AAE7-4CE7-9C86-1E1082A4E406}" type="presParOf" srcId="{F16C0F72-0EAB-46F9-BAE9-D6CBC08C82D3}" destId="{5DF5D9A4-7933-4E4A-872A-EE21ED3D4F3A}" srcOrd="1" destOrd="0" presId="urn:microsoft.com/office/officeart/2009/3/layout/CircleRelationship"/>
    <dgm:cxn modelId="{2CDB1242-65F1-40ED-9C1D-FF02DBAEA5D1}" type="presParOf" srcId="{F16C0F72-0EAB-46F9-BAE9-D6CBC08C82D3}" destId="{81B10A5C-6506-4B10-AFA9-DE0274605021}" srcOrd="2" destOrd="0" presId="urn:microsoft.com/office/officeart/2009/3/layout/CircleRelationship"/>
    <dgm:cxn modelId="{1581A3A5-4409-4E9F-87B3-8CAD585C4047}" type="presParOf" srcId="{F16C0F72-0EAB-46F9-BAE9-D6CBC08C82D3}" destId="{4735F888-BC21-45FA-B5B7-12AD5CEDF2BE}" srcOrd="3" destOrd="0" presId="urn:microsoft.com/office/officeart/2009/3/layout/CircleRelationship"/>
    <dgm:cxn modelId="{3ACC7383-5497-42E2-98F3-8BFD7E1E41E7}" type="presParOf" srcId="{F16C0F72-0EAB-46F9-BAE9-D6CBC08C82D3}" destId="{D6C4E845-F036-4FDC-BDDA-C1F62EBE3219}" srcOrd="4" destOrd="0" presId="urn:microsoft.com/office/officeart/2009/3/layout/CircleRelationship"/>
    <dgm:cxn modelId="{0816302C-EA34-4C71-B531-646A11EF8986}" type="presParOf" srcId="{F16C0F72-0EAB-46F9-BAE9-D6CBC08C82D3}" destId="{D85AB44E-8891-4C2B-BA99-0579655B03F7}" srcOrd="5" destOrd="0" presId="urn:microsoft.com/office/officeart/2009/3/layout/CircleRelationship"/>
    <dgm:cxn modelId="{5F31CFDB-4345-43F0-AD94-76225F57D9F9}" type="presParOf" srcId="{F16C0F72-0EAB-46F9-BAE9-D6CBC08C82D3}" destId="{1E65C6D7-2D95-444D-8C1B-512AC64CEE51}" srcOrd="6" destOrd="0" presId="urn:microsoft.com/office/officeart/2009/3/layout/CircleRelationship"/>
    <dgm:cxn modelId="{EC4B4E41-7FA9-4BD5-918A-683B163F3DA6}" type="presParOf" srcId="{F16C0F72-0EAB-46F9-BAE9-D6CBC08C82D3}" destId="{AC428030-7E13-4C95-8981-B2488649AB72}" srcOrd="7" destOrd="0" presId="urn:microsoft.com/office/officeart/2009/3/layout/CircleRelationship"/>
    <dgm:cxn modelId="{6AE3D60A-8C07-427B-A62B-BE1E9A9FC38F}" type="presParOf" srcId="{AC428030-7E13-4C95-8981-B2488649AB72}" destId="{0C36881E-ED33-4DBB-A4F9-9526A78A7B6A}" srcOrd="0" destOrd="0" presId="urn:microsoft.com/office/officeart/2009/3/layout/CircleRelationship"/>
    <dgm:cxn modelId="{20C09C2C-19F4-49E6-ABDD-A8D52970CDF3}" type="presParOf" srcId="{F16C0F72-0EAB-46F9-BAE9-D6CBC08C82D3}" destId="{40ECFF97-CD2E-44DC-9E57-30717BAC1BC7}" srcOrd="8" destOrd="0" presId="urn:microsoft.com/office/officeart/2009/3/layout/CircleRelationship"/>
    <dgm:cxn modelId="{F8B16BAC-5034-48EB-96A3-2C5B3EADED29}" type="presParOf" srcId="{40ECFF97-CD2E-44DC-9E57-30717BAC1BC7}" destId="{803DAB03-A53D-4E6C-9F29-4065B968A53A}" srcOrd="0" destOrd="0" presId="urn:microsoft.com/office/officeart/2009/3/layout/CircleRelationship"/>
    <dgm:cxn modelId="{6249EA7D-1920-4437-8E70-67C4651D108F}" type="presParOf" srcId="{F16C0F72-0EAB-46F9-BAE9-D6CBC08C82D3}" destId="{C889E096-B512-4F96-9C35-1B3D1B2CC221}" srcOrd="9" destOrd="0" presId="urn:microsoft.com/office/officeart/2009/3/layout/CircleRelationship"/>
    <dgm:cxn modelId="{7BBBD1FE-293C-42D1-8F75-A04A4A791BFE}" type="presParOf" srcId="{F16C0F72-0EAB-46F9-BAE9-D6CBC08C82D3}" destId="{A36855E8-EA17-4FAE-B3A5-650C24E2D7AA}" srcOrd="10" destOrd="0" presId="urn:microsoft.com/office/officeart/2009/3/layout/CircleRelationship"/>
    <dgm:cxn modelId="{AA310B2C-939F-4BFB-B026-A710C53992E3}" type="presParOf" srcId="{A36855E8-EA17-4FAE-B3A5-650C24E2D7AA}" destId="{87EE17F8-677B-4226-97AA-33ABD37783F3}" srcOrd="0" destOrd="0" presId="urn:microsoft.com/office/officeart/2009/3/layout/CircleRelationship"/>
    <dgm:cxn modelId="{3705404E-BC4D-495B-B624-9B609E49DCB6}" type="presParOf" srcId="{F16C0F72-0EAB-46F9-BAE9-D6CBC08C82D3}" destId="{CCB81541-3285-4E7F-BB29-1F43029277A9}" srcOrd="11" destOrd="0" presId="urn:microsoft.com/office/officeart/2009/3/layout/CircleRelationship"/>
    <dgm:cxn modelId="{0DE9EBD0-38A5-47EA-9F58-5EE936B00254}" type="presParOf" srcId="{CCB81541-3285-4E7F-BB29-1F43029277A9}" destId="{298E7F7A-B869-4897-A4CA-FC6177D951A9}" srcOrd="0" destOrd="0" presId="urn:microsoft.com/office/officeart/2009/3/layout/CircleRelationship"/>
    <dgm:cxn modelId="{38B93349-901C-4611-86F0-532402B02BD9}" type="presParOf" srcId="{F16C0F72-0EAB-46F9-BAE9-D6CBC08C82D3}" destId="{6BCE6107-5D37-45B4-A114-3FCF2808BB4C}" srcOrd="12" destOrd="0" presId="urn:microsoft.com/office/officeart/2009/3/layout/CircleRelationship"/>
    <dgm:cxn modelId="{B8901D52-7B08-4EF5-B23E-8A243FCD3E95}" type="presParOf" srcId="{6BCE6107-5D37-45B4-A114-3FCF2808BB4C}" destId="{9B7E66EE-FBE4-4F07-9E4A-CBBEAC70FEEB}" srcOrd="0" destOrd="0" presId="urn:microsoft.com/office/officeart/2009/3/layout/CircleRelationship"/>
    <dgm:cxn modelId="{3C0799BB-D998-41B9-A2F7-3854C0F208C5}" type="presParOf" srcId="{F16C0F72-0EAB-46F9-BAE9-D6CBC08C82D3}" destId="{816E02C8-4315-4D1D-BFF1-83BAD7322BDB}" srcOrd="13" destOrd="0" presId="urn:microsoft.com/office/officeart/2009/3/layout/CircleRelationship"/>
    <dgm:cxn modelId="{01C3A177-26BE-48A3-8B54-45CB0DE9F1E4}" type="presParOf" srcId="{F16C0F72-0EAB-46F9-BAE9-D6CBC08C82D3}" destId="{BDFE861D-1BDA-4CED-AA57-1A52F013C97B}" srcOrd="14" destOrd="0" presId="urn:microsoft.com/office/officeart/2009/3/layout/CircleRelationship"/>
    <dgm:cxn modelId="{BAE4ABD6-91B0-497C-992D-A89677F126A5}" type="presParOf" srcId="{BDFE861D-1BDA-4CED-AA57-1A52F013C97B}" destId="{EDE093FD-DFB1-45C0-AFDD-EB321B214A3A}" srcOrd="0" destOrd="0" presId="urn:microsoft.com/office/officeart/2009/3/layout/CircleRelationship"/>
    <dgm:cxn modelId="{9702C9F4-BAB8-4476-A7C6-9345FC39EA8B}" type="presParOf" srcId="{F16C0F72-0EAB-46F9-BAE9-D6CBC08C82D3}" destId="{B8D6C501-E422-4151-90F3-6AAE0C5EB8AA}" srcOrd="15" destOrd="0" presId="urn:microsoft.com/office/officeart/2009/3/layout/CircleRelationship"/>
    <dgm:cxn modelId="{C1546CBA-1158-422A-A733-367677742956}" type="presParOf" srcId="{F16C0F72-0EAB-46F9-BAE9-D6CBC08C82D3}" destId="{125F6070-C936-4A77-B790-97EFCCD2736B}" srcOrd="16" destOrd="0" presId="urn:microsoft.com/office/officeart/2009/3/layout/CircleRelationship"/>
    <dgm:cxn modelId="{7FCF45AD-375C-405F-B2C4-042E1794B8E8}" type="presParOf" srcId="{125F6070-C936-4A77-B790-97EFCCD2736B}" destId="{E0D88034-ED54-41CD-8DFD-A85AAE84F1FB}" srcOrd="0" destOrd="0" presId="urn:microsoft.com/office/officeart/2009/3/layout/CircleRelationship"/>
    <dgm:cxn modelId="{145AF50D-E5F9-456A-A0A7-3D1B8964818E}" type="presParOf" srcId="{F16C0F72-0EAB-46F9-BAE9-D6CBC08C82D3}" destId="{AAC2CEBC-664E-4D76-9330-F490F61FC789}" srcOrd="17" destOrd="0" presId="urn:microsoft.com/office/officeart/2009/3/layout/CircleRelationship"/>
    <dgm:cxn modelId="{8FECB231-0D2E-4ED5-A55E-26531DA89D8E}" type="presParOf" srcId="{F16C0F72-0EAB-46F9-BAE9-D6CBC08C82D3}" destId="{3C7FFF00-F3F7-40E2-9CAA-FD53EF696FDC}" srcOrd="18" destOrd="0" presId="urn:microsoft.com/office/officeart/2009/3/layout/CircleRelationship"/>
    <dgm:cxn modelId="{497C79F8-CBBE-4822-AD73-C4770160DC32}" type="presParOf" srcId="{3C7FFF00-F3F7-40E2-9CAA-FD53EF696FDC}" destId="{32AC192F-901C-484D-8208-49F06F1BB322}" srcOrd="0" destOrd="0" presId="urn:microsoft.com/office/officeart/2009/3/layout/CircleRelationship"/>
    <dgm:cxn modelId="{097E9DC2-BC7D-473B-A72C-54F45F1CE85E}" type="presParOf" srcId="{F16C0F72-0EAB-46F9-BAE9-D6CBC08C82D3}" destId="{84A2F007-408F-4787-9FE8-FEB18485474D}" srcOrd="19" destOrd="0" presId="urn:microsoft.com/office/officeart/2009/3/layout/CircleRelationship"/>
    <dgm:cxn modelId="{16414B57-58C2-455B-9E8C-8512379B58EE}" type="presParOf" srcId="{84A2F007-408F-4787-9FE8-FEB18485474D}" destId="{B03E3CB4-AC95-476E-9513-093892E85C7E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BBEAC1-DAF2-496A-8E7F-9DD9E02EF8E7}">
      <dsp:nvSpPr>
        <dsp:cNvPr id="0" name=""/>
        <dsp:cNvSpPr/>
      </dsp:nvSpPr>
      <dsp:spPr>
        <a:xfrm>
          <a:off x="2376253" y="2095225"/>
          <a:ext cx="3018380" cy="2892548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latin typeface="Abadi Extra Light" panose="020B0204020104020204" pitchFamily="34" charset="0"/>
            </a:rPr>
            <a:t>Benefits of the service…</a:t>
          </a:r>
          <a:endParaRPr lang="en-GB" sz="3200" b="1" kern="1200" dirty="0">
            <a:latin typeface="Abadi Extra Light" panose="020B0204020104020204" pitchFamily="34" charset="0"/>
          </a:endParaRPr>
        </a:p>
      </dsp:txBody>
      <dsp:txXfrm>
        <a:off x="2818285" y="2518829"/>
        <a:ext cx="2134316" cy="2045340"/>
      </dsp:txXfrm>
    </dsp:sp>
    <dsp:sp modelId="{5DF5D9A4-7933-4E4A-872A-EE21ED3D4F3A}">
      <dsp:nvSpPr>
        <dsp:cNvPr id="0" name=""/>
        <dsp:cNvSpPr/>
      </dsp:nvSpPr>
      <dsp:spPr>
        <a:xfrm>
          <a:off x="2917439" y="4698247"/>
          <a:ext cx="292310" cy="292280"/>
        </a:xfrm>
        <a:prstGeom prst="ellipse">
          <a:avLst/>
        </a:prstGeom>
        <a:solidFill>
          <a:srgbClr val="FF0066"/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B10A5C-6506-4B10-AFA9-DE0274605021}">
      <dsp:nvSpPr>
        <dsp:cNvPr id="0" name=""/>
        <dsp:cNvSpPr/>
      </dsp:nvSpPr>
      <dsp:spPr>
        <a:xfrm>
          <a:off x="5694447" y="3132042"/>
          <a:ext cx="292310" cy="292280"/>
        </a:xfrm>
        <a:prstGeom prst="ellipse">
          <a:avLst/>
        </a:prstGeom>
        <a:solidFill>
          <a:schemeClr val="accent4">
            <a:hueOff val="544494"/>
            <a:satOff val="-2265"/>
            <a:lumOff val="53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35F888-BC21-45FA-B5B7-12AD5CEDF2BE}">
      <dsp:nvSpPr>
        <dsp:cNvPr id="0" name=""/>
        <dsp:cNvSpPr/>
      </dsp:nvSpPr>
      <dsp:spPr>
        <a:xfrm>
          <a:off x="4637418" y="4285869"/>
          <a:ext cx="403135" cy="403748"/>
        </a:xfrm>
        <a:prstGeom prst="ellipse">
          <a:avLst/>
        </a:prstGeom>
        <a:solidFill>
          <a:schemeClr val="accent4">
            <a:hueOff val="1088988"/>
            <a:satOff val="-4531"/>
            <a:lumOff val="106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C4E845-F036-4FDC-BDDA-C1F62EBE3219}">
      <dsp:nvSpPr>
        <dsp:cNvPr id="0" name=""/>
        <dsp:cNvSpPr/>
      </dsp:nvSpPr>
      <dsp:spPr>
        <a:xfrm flipV="1">
          <a:off x="7758583" y="5855892"/>
          <a:ext cx="187733" cy="319345"/>
        </a:xfrm>
        <a:prstGeom prst="ellipse">
          <a:avLst/>
        </a:prstGeom>
        <a:solidFill>
          <a:schemeClr val="accent4">
            <a:hueOff val="1633482"/>
            <a:satOff val="-6796"/>
            <a:lumOff val="160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5AB44E-8891-4C2B-BA99-0579655B03F7}">
      <dsp:nvSpPr>
        <dsp:cNvPr id="0" name=""/>
        <dsp:cNvSpPr/>
      </dsp:nvSpPr>
      <dsp:spPr>
        <a:xfrm>
          <a:off x="2232248" y="3242644"/>
          <a:ext cx="292310" cy="292280"/>
        </a:xfrm>
        <a:prstGeom prst="ellipse">
          <a:avLst/>
        </a:prstGeom>
        <a:solidFill>
          <a:schemeClr val="accent4">
            <a:hueOff val="2177976"/>
            <a:satOff val="-9062"/>
            <a:lumOff val="213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65C6D7-2D95-444D-8C1B-512AC64CEE51}">
      <dsp:nvSpPr>
        <dsp:cNvPr id="0" name=""/>
        <dsp:cNvSpPr/>
      </dsp:nvSpPr>
      <dsp:spPr>
        <a:xfrm>
          <a:off x="145623" y="439464"/>
          <a:ext cx="2442580" cy="2144285"/>
        </a:xfrm>
        <a:prstGeom prst="ellipse">
          <a:avLst/>
        </a:prstGeom>
        <a:solidFill>
          <a:schemeClr val="accent4">
            <a:hueOff val="2722470"/>
            <a:satOff val="-11327"/>
            <a:lumOff val="266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rgbClr val="002060"/>
              </a:solidFill>
              <a:latin typeface="Abadi Extra Light" panose="020B0204020104020204" pitchFamily="34" charset="0"/>
              <a:cs typeface="Arial" panose="020B0604020202020204" pitchFamily="34" charset="0"/>
            </a:rPr>
            <a:t>Contact us at any time</a:t>
          </a:r>
          <a:endParaRPr lang="en-GB" sz="2400" b="1" kern="1200" dirty="0">
            <a:solidFill>
              <a:srgbClr val="002060"/>
            </a:solidFill>
            <a:latin typeface="Abadi Extra Light" panose="020B0204020104020204" pitchFamily="34" charset="0"/>
          </a:endParaRPr>
        </a:p>
      </dsp:txBody>
      <dsp:txXfrm>
        <a:off x="503331" y="753487"/>
        <a:ext cx="1727164" cy="1516239"/>
      </dsp:txXfrm>
    </dsp:sp>
    <dsp:sp modelId="{0C36881E-ED33-4DBB-A4F9-9526A78A7B6A}">
      <dsp:nvSpPr>
        <dsp:cNvPr id="0" name=""/>
        <dsp:cNvSpPr/>
      </dsp:nvSpPr>
      <dsp:spPr>
        <a:xfrm>
          <a:off x="4432607" y="1620679"/>
          <a:ext cx="403135" cy="403748"/>
        </a:xfrm>
        <a:prstGeom prst="ellipse">
          <a:avLst/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3DAB03-A53D-4E6C-9F29-4065B968A53A}">
      <dsp:nvSpPr>
        <dsp:cNvPr id="0" name=""/>
        <dsp:cNvSpPr/>
      </dsp:nvSpPr>
      <dsp:spPr>
        <a:xfrm>
          <a:off x="2880317" y="5514888"/>
          <a:ext cx="728916" cy="729081"/>
        </a:xfrm>
        <a:prstGeom prst="ellipse">
          <a:avLst/>
        </a:prstGeom>
        <a:solidFill>
          <a:schemeClr val="accent4">
            <a:hueOff val="3811458"/>
            <a:satOff val="-15858"/>
            <a:lumOff val="373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9E096-B512-4F96-9C35-1B3D1B2CC221}">
      <dsp:nvSpPr>
        <dsp:cNvPr id="0" name=""/>
        <dsp:cNvSpPr/>
      </dsp:nvSpPr>
      <dsp:spPr>
        <a:xfrm>
          <a:off x="6034713" y="2601582"/>
          <a:ext cx="2606246" cy="2352037"/>
        </a:xfrm>
        <a:prstGeom prst="ellipse">
          <a:avLst/>
        </a:prstGeom>
        <a:solidFill>
          <a:schemeClr val="accent4">
            <a:hueOff val="4355951"/>
            <a:satOff val="-18123"/>
            <a:lumOff val="427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>
              <a:solidFill>
                <a:srgbClr val="002060"/>
              </a:solidFill>
              <a:latin typeface="Abadi Extra Light" panose="020B0204020104020204" pitchFamily="34" charset="0"/>
              <a:cs typeface="Arial" panose="020B0604020202020204" pitchFamily="34" charset="0"/>
            </a:rPr>
            <a:t>Ask any question</a:t>
          </a:r>
        </a:p>
      </dsp:txBody>
      <dsp:txXfrm>
        <a:off x="6416389" y="2946030"/>
        <a:ext cx="1842894" cy="1663141"/>
      </dsp:txXfrm>
    </dsp:sp>
    <dsp:sp modelId="{87EE17F8-677B-4226-97AA-33ABD37783F3}">
      <dsp:nvSpPr>
        <dsp:cNvPr id="0" name=""/>
        <dsp:cNvSpPr/>
      </dsp:nvSpPr>
      <dsp:spPr>
        <a:xfrm>
          <a:off x="4902161" y="2641070"/>
          <a:ext cx="403135" cy="403748"/>
        </a:xfrm>
        <a:prstGeom prst="ellipse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8E7F7A-B869-4897-A4CA-FC6177D951A9}">
      <dsp:nvSpPr>
        <dsp:cNvPr id="0" name=""/>
        <dsp:cNvSpPr/>
      </dsp:nvSpPr>
      <dsp:spPr>
        <a:xfrm>
          <a:off x="1148954" y="5359851"/>
          <a:ext cx="292310" cy="292280"/>
        </a:xfrm>
        <a:prstGeom prst="ellipse">
          <a:avLst/>
        </a:prstGeom>
        <a:solidFill>
          <a:schemeClr val="accent4">
            <a:hueOff val="5444940"/>
            <a:satOff val="-22654"/>
            <a:lumOff val="533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7E66EE-FBE4-4F07-9E4A-CBBEAC70FEEB}">
      <dsp:nvSpPr>
        <dsp:cNvPr id="0" name=""/>
        <dsp:cNvSpPr/>
      </dsp:nvSpPr>
      <dsp:spPr>
        <a:xfrm>
          <a:off x="3646739" y="5086857"/>
          <a:ext cx="292310" cy="292280"/>
        </a:xfrm>
        <a:prstGeom prst="ellipse">
          <a:avLst/>
        </a:prstGeom>
        <a:solidFill>
          <a:schemeClr val="accent4">
            <a:hueOff val="5989433"/>
            <a:satOff val="-24919"/>
            <a:lumOff val="587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6E02C8-4315-4D1D-BFF1-83BAD7322BDB}">
      <dsp:nvSpPr>
        <dsp:cNvPr id="0" name=""/>
        <dsp:cNvSpPr/>
      </dsp:nvSpPr>
      <dsp:spPr>
        <a:xfrm>
          <a:off x="171420" y="3695651"/>
          <a:ext cx="2449524" cy="2348676"/>
        </a:xfrm>
        <a:prstGeom prst="ellipse">
          <a:avLst/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rgbClr val="002060"/>
              </a:solidFill>
              <a:latin typeface="Abadi Extra Light" panose="020B0204020104020204" pitchFamily="34" charset="0"/>
              <a:cs typeface="Arial" panose="020B0604020202020204" pitchFamily="34" charset="0"/>
            </a:rPr>
            <a:t>We’ll reply between 9 and 5 Monday – Friday (Not Bank Holidays)</a:t>
          </a:r>
        </a:p>
      </dsp:txBody>
      <dsp:txXfrm>
        <a:off x="530144" y="4039607"/>
        <a:ext cx="1732076" cy="1660764"/>
      </dsp:txXfrm>
    </dsp:sp>
    <dsp:sp modelId="{EDE093FD-DFB1-45C0-AFDD-EB321B214A3A}">
      <dsp:nvSpPr>
        <dsp:cNvPr id="0" name=""/>
        <dsp:cNvSpPr/>
      </dsp:nvSpPr>
      <dsp:spPr>
        <a:xfrm>
          <a:off x="6078556" y="3798724"/>
          <a:ext cx="292310" cy="292280"/>
        </a:xfrm>
        <a:prstGeom prst="ellipse">
          <a:avLst/>
        </a:prstGeom>
        <a:solidFill>
          <a:schemeClr val="accent4">
            <a:hueOff val="7078421"/>
            <a:satOff val="-29450"/>
            <a:lumOff val="69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D6C501-E422-4151-90F3-6AAE0C5EB8AA}">
      <dsp:nvSpPr>
        <dsp:cNvPr id="0" name=""/>
        <dsp:cNvSpPr/>
      </dsp:nvSpPr>
      <dsp:spPr>
        <a:xfrm>
          <a:off x="4853441" y="4388594"/>
          <a:ext cx="1838160" cy="1942518"/>
        </a:xfrm>
        <a:prstGeom prst="ellipse">
          <a:avLst/>
        </a:prstGeom>
        <a:solidFill>
          <a:schemeClr val="accent4">
            <a:hueOff val="7622915"/>
            <a:satOff val="-31715"/>
            <a:lumOff val="747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rgbClr val="002060"/>
              </a:solidFill>
              <a:latin typeface="Abadi Extra Light" panose="020B0204020104020204" pitchFamily="34" charset="0"/>
              <a:cs typeface="Arial" panose="020B0604020202020204" pitchFamily="34" charset="0"/>
            </a:rPr>
            <a:t>Text from any phone </a:t>
          </a:r>
        </a:p>
      </dsp:txBody>
      <dsp:txXfrm>
        <a:off x="5122633" y="4673069"/>
        <a:ext cx="1299776" cy="1373568"/>
      </dsp:txXfrm>
    </dsp:sp>
    <dsp:sp modelId="{E0D88034-ED54-41CD-8DFD-A85AAE84F1FB}">
      <dsp:nvSpPr>
        <dsp:cNvPr id="0" name=""/>
        <dsp:cNvSpPr/>
      </dsp:nvSpPr>
      <dsp:spPr>
        <a:xfrm>
          <a:off x="4172184" y="5213711"/>
          <a:ext cx="292310" cy="292280"/>
        </a:xfrm>
        <a:prstGeom prst="ellipse">
          <a:avLst/>
        </a:prstGeom>
        <a:solidFill>
          <a:schemeClr val="accent4">
            <a:hueOff val="8167408"/>
            <a:satOff val="-33981"/>
            <a:lumOff val="80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C2CEBC-664E-4D76-9330-F490F61FC789}">
      <dsp:nvSpPr>
        <dsp:cNvPr id="0" name=""/>
        <dsp:cNvSpPr/>
      </dsp:nvSpPr>
      <dsp:spPr>
        <a:xfrm>
          <a:off x="5040556" y="219831"/>
          <a:ext cx="2207815" cy="2363965"/>
        </a:xfrm>
        <a:prstGeom prst="ellipse">
          <a:avLst/>
        </a:prstGeom>
        <a:solidFill>
          <a:schemeClr val="accent4">
            <a:hueOff val="8711903"/>
            <a:satOff val="-36246"/>
            <a:lumOff val="854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kern="1200" dirty="0">
            <a:solidFill>
              <a:schemeClr val="bg1"/>
            </a:solidFill>
            <a:latin typeface="Abadi Extra Light" panose="020B0204020104020204" pitchFamily="34" charset="0"/>
            <a:cs typeface="Arial" panose="020B0604020202020204" pitchFamily="34" charset="0"/>
          </a:endParaRPr>
        </a:p>
      </dsp:txBody>
      <dsp:txXfrm>
        <a:off x="5363883" y="566026"/>
        <a:ext cx="1561161" cy="1671575"/>
      </dsp:txXfrm>
    </dsp:sp>
    <dsp:sp modelId="{32AC192F-901C-484D-8208-49F06F1BB322}">
      <dsp:nvSpPr>
        <dsp:cNvPr id="0" name=""/>
        <dsp:cNvSpPr/>
      </dsp:nvSpPr>
      <dsp:spPr>
        <a:xfrm>
          <a:off x="1512167" y="2978963"/>
          <a:ext cx="292310" cy="292280"/>
        </a:xfrm>
        <a:prstGeom prst="ellipse">
          <a:avLst/>
        </a:prstGeom>
        <a:solidFill>
          <a:schemeClr val="accent4">
            <a:hueOff val="9256396"/>
            <a:satOff val="-38512"/>
            <a:lumOff val="907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3E3CB4-AC95-476E-9513-093892E85C7E}">
      <dsp:nvSpPr>
        <dsp:cNvPr id="0" name=""/>
        <dsp:cNvSpPr/>
      </dsp:nvSpPr>
      <dsp:spPr>
        <a:xfrm>
          <a:off x="5093421" y="411603"/>
          <a:ext cx="292310" cy="292280"/>
        </a:xfrm>
        <a:prstGeom prst="ellipse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C3C91C-739C-4E73-8721-63CA239F9AD3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62AE06-A2BA-430B-8BBE-DC0C616F2F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231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62AE06-A2BA-430B-8BBE-DC0C616F2F1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191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1D456D-33AD-45C9-9875-A8F18EFABF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B27549-F85A-454F-A7A3-9281FBD324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C1B279-F013-4A4A-8F7F-86718F2E5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8B386C-E001-4C3E-8D37-99BF280E9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0FDFFF-56A4-4D07-A4E5-0DF7508CB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426FA-8349-4243-804B-C56590924A21}" type="slidenum">
              <a:rPr lang="en-GB" altLang="en-US" smtClean="0"/>
              <a:pPr/>
              <a:t>‹#›</a:t>
            </a:fld>
            <a:endParaRPr lang="en-GB" alt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2C6877-BEB0-44F3-84EF-FFCABFA81414}"/>
              </a:ext>
            </a:extLst>
          </p:cNvPr>
          <p:cNvPicPr/>
          <p:nvPr userDrawn="1"/>
        </p:nvPicPr>
        <p:blipFill rotWithShape="1">
          <a:blip r:embed="rId2"/>
          <a:srcRect l="65699" t="19303" r="18015" b="70652"/>
          <a:stretch/>
        </p:blipFill>
        <p:spPr bwMode="auto">
          <a:xfrm>
            <a:off x="6674633" y="0"/>
            <a:ext cx="2469367" cy="836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368C3E4-DEF3-4008-A340-E97A3275192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 amt="35000"/>
          </a:blip>
          <a:srcRect l="53150" t="34600" r="9051" b="15000"/>
          <a:stretch/>
        </p:blipFill>
        <p:spPr>
          <a:xfrm>
            <a:off x="953852" y="715389"/>
            <a:ext cx="7236296" cy="542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072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3206F-72A3-4E8A-9C07-FE0FBE02A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80D9D-B489-475C-8DC9-CF62F091C6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18F2CA-DBB5-4B7E-8E13-C1BD6C932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8D71FC-232B-45B3-88B9-0D70F93EF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8E2C5A-7312-488D-980E-3F48D3C27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D94FA-07C5-409E-B598-D3EC3CA67414}" type="slidenum">
              <a:rPr lang="en-GB" altLang="en-US" smtClean="0"/>
              <a:pPr/>
              <a:t>‹#›</a:t>
            </a:fld>
            <a:endParaRPr lang="en-GB" alt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0AEB30A-7774-49CE-AA0C-CC5198CB4A97}"/>
              </a:ext>
            </a:extLst>
          </p:cNvPr>
          <p:cNvPicPr/>
          <p:nvPr userDrawn="1"/>
        </p:nvPicPr>
        <p:blipFill rotWithShape="1">
          <a:blip r:embed="rId2"/>
          <a:srcRect l="65699" t="19303" r="18015" b="70652"/>
          <a:stretch/>
        </p:blipFill>
        <p:spPr bwMode="auto">
          <a:xfrm>
            <a:off x="6674633" y="0"/>
            <a:ext cx="2469367" cy="836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9C21D2-6876-4552-9F02-4B3FAEA6473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 amt="35000"/>
          </a:blip>
          <a:srcRect l="53150" t="34600" r="9051" b="15000"/>
          <a:stretch/>
        </p:blipFill>
        <p:spPr>
          <a:xfrm>
            <a:off x="953852" y="715389"/>
            <a:ext cx="7236296" cy="542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773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BA9E10-1533-4968-B7DC-5E2A90752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BDCCB5-69BB-463F-BF17-567E9D5C30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5673FC-EC62-4194-97C7-EB767B1BF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C394DD-0675-4109-8F46-B4124F774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FB1997-5575-4C70-8768-AA7EA0F82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1B0F5-F21D-4011-B2AB-47287B5A37DA}" type="slidenum">
              <a:rPr lang="en-GB" altLang="en-US" smtClean="0"/>
              <a:pPr/>
              <a:t>‹#›</a:t>
            </a:fld>
            <a:endParaRPr lang="en-GB" alt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2F76A0F-7A16-4D15-B692-1A9460C5E47C}"/>
              </a:ext>
            </a:extLst>
          </p:cNvPr>
          <p:cNvPicPr/>
          <p:nvPr userDrawn="1"/>
        </p:nvPicPr>
        <p:blipFill rotWithShape="1">
          <a:blip r:embed="rId2"/>
          <a:srcRect l="65699" t="19303" r="18015" b="70652"/>
          <a:stretch/>
        </p:blipFill>
        <p:spPr bwMode="auto">
          <a:xfrm>
            <a:off x="6674633" y="0"/>
            <a:ext cx="2469367" cy="836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81A46F3-CA91-465B-BEC3-970ACD16A8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 amt="35000"/>
          </a:blip>
          <a:srcRect l="53150" t="34600" r="9051" b="15000"/>
          <a:stretch/>
        </p:blipFill>
        <p:spPr>
          <a:xfrm>
            <a:off x="953852" y="715389"/>
            <a:ext cx="7236296" cy="542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006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B97BF-66F8-4EA9-A99E-264BFBDAB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FD93FA-24A4-4BAA-87BE-652014A87C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2B761-B759-4377-B998-47704692D9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3AAD85-F098-4AA2-88BD-952A088E5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7DF1E1-1639-4923-B4DD-C6704AD0F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975691-D745-4538-A9C7-7691BB86D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B6BC6-5662-4B6F-8570-A92CE2C71AE5}" type="slidenum">
              <a:rPr lang="en-GB" altLang="en-US" smtClean="0"/>
              <a:pPr/>
              <a:t>‹#›</a:t>
            </a:fld>
            <a:endParaRPr lang="en-GB" alt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D402FFD-4363-4369-84B3-374612E2E133}"/>
              </a:ext>
            </a:extLst>
          </p:cNvPr>
          <p:cNvPicPr/>
          <p:nvPr userDrawn="1"/>
        </p:nvPicPr>
        <p:blipFill rotWithShape="1">
          <a:blip r:embed="rId2"/>
          <a:srcRect l="65699" t="19303" r="18015" b="70652"/>
          <a:stretch/>
        </p:blipFill>
        <p:spPr bwMode="auto">
          <a:xfrm>
            <a:off x="6674633" y="0"/>
            <a:ext cx="2469367" cy="836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1501FD-2ACD-4C78-9E0F-55220E113AD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 amt="35000"/>
          </a:blip>
          <a:srcRect l="53150" t="34600" r="9051" b="15000"/>
          <a:stretch/>
        </p:blipFill>
        <p:spPr>
          <a:xfrm>
            <a:off x="953852" y="715389"/>
            <a:ext cx="7236296" cy="542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99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26660-8085-4DE4-8BDB-1ED5C013D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FE2B9F-1460-481A-B1F9-E8762DFE39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755D22-DBE2-40CF-B811-90D0C9F382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BB7FD5-D00A-45B5-AA5D-BA2B65A60F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890619-E823-4713-A7DF-87707944A4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81A822-A2B9-47EC-87A8-8D791AFCA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74C97B8-891D-45EA-A3C7-8E047E6A9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E43CFD-D544-48BA-B5AA-01D207A704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DEE98-28AF-4918-908E-B400A483C7DC}" type="slidenum">
              <a:rPr lang="en-GB" altLang="en-US" smtClean="0"/>
              <a:pPr/>
              <a:t>‹#›</a:t>
            </a:fld>
            <a:endParaRPr lang="en-GB" alt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18EB175-ABC1-45CD-9407-3429C9594404}"/>
              </a:ext>
            </a:extLst>
          </p:cNvPr>
          <p:cNvPicPr/>
          <p:nvPr userDrawn="1"/>
        </p:nvPicPr>
        <p:blipFill rotWithShape="1">
          <a:blip r:embed="rId2"/>
          <a:srcRect l="65699" t="19303" r="18015" b="70652"/>
          <a:stretch/>
        </p:blipFill>
        <p:spPr bwMode="auto">
          <a:xfrm>
            <a:off x="6674633" y="0"/>
            <a:ext cx="2469367" cy="836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E4937C9-ACD6-4F08-B3B1-7C8BF3F38F8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 amt="35000"/>
          </a:blip>
          <a:srcRect l="53150" t="34600" r="9051" b="15000"/>
          <a:stretch/>
        </p:blipFill>
        <p:spPr>
          <a:xfrm>
            <a:off x="953852" y="715389"/>
            <a:ext cx="7236296" cy="542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15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B6B0A-2A19-4593-A2E7-4B16D73B1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73BC6D-2587-42CD-9DDA-7996C1F0B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3BD825-03F1-4FAF-A65A-7344601A2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6A38E2-8D19-404A-AB39-1BA7E51C1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15990-E010-4382-B7F1-507A294FFAC7}" type="slidenum">
              <a:rPr lang="en-GB" altLang="en-US" smtClean="0"/>
              <a:pPr/>
              <a:t>‹#›</a:t>
            </a:fld>
            <a:endParaRPr lang="en-GB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9A29FC4-3B51-468F-A8EE-6B3F9BAECA27}"/>
              </a:ext>
            </a:extLst>
          </p:cNvPr>
          <p:cNvPicPr/>
          <p:nvPr userDrawn="1"/>
        </p:nvPicPr>
        <p:blipFill rotWithShape="1">
          <a:blip r:embed="rId2"/>
          <a:srcRect l="65699" t="19303" r="18015" b="70652"/>
          <a:stretch/>
        </p:blipFill>
        <p:spPr bwMode="auto">
          <a:xfrm>
            <a:off x="6674633" y="0"/>
            <a:ext cx="2469367" cy="836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8302FED-B019-47E6-87B7-2B1D0CD9F2F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 amt="35000"/>
          </a:blip>
          <a:srcRect l="53150" t="34600" r="9051" b="15000"/>
          <a:stretch/>
        </p:blipFill>
        <p:spPr>
          <a:xfrm>
            <a:off x="953852" y="715389"/>
            <a:ext cx="7236296" cy="542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360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C39E2F-8178-4E1C-A923-62CF0019A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B9A4B9-74A7-424D-9F5A-E4122A9C6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5887A7-4689-45CB-8C0E-DB9581130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08F2F-7E02-4EA6-A500-4D2DCC0B66EE}" type="slidenum">
              <a:rPr lang="en-GB" altLang="en-US" smtClean="0"/>
              <a:pPr/>
              <a:t>‹#›</a:t>
            </a:fld>
            <a:endParaRPr lang="en-GB" alt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C25906-9F3C-4E1D-A496-58EE561CFC5B}"/>
              </a:ext>
            </a:extLst>
          </p:cNvPr>
          <p:cNvPicPr/>
          <p:nvPr userDrawn="1"/>
        </p:nvPicPr>
        <p:blipFill rotWithShape="1">
          <a:blip r:embed="rId2"/>
          <a:srcRect l="65699" t="19303" r="18015" b="70652"/>
          <a:stretch/>
        </p:blipFill>
        <p:spPr bwMode="auto">
          <a:xfrm>
            <a:off x="6674633" y="0"/>
            <a:ext cx="2469367" cy="836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AECBC33-DF18-461D-8F53-1E7E1EBE600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 amt="35000"/>
          </a:blip>
          <a:srcRect l="53150" t="34600" r="9051" b="15000"/>
          <a:stretch/>
        </p:blipFill>
        <p:spPr>
          <a:xfrm>
            <a:off x="953852" y="715389"/>
            <a:ext cx="7236296" cy="542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318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D4F1B-53EA-47A0-BF39-17D6B3ADE3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EB42E8-78B7-4846-8EF0-6239DA8B8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40B92B-55A5-4F70-8877-659F28CF46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B1FD74-72A3-40FC-AB3F-C124A804C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CAC256-713C-4E49-9E80-602168254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21AE40-4EC1-4732-B1C0-07BF0A9EA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76E00-B8BB-4286-A039-E03CE6086F9F}" type="slidenum">
              <a:rPr lang="en-GB" altLang="en-US" smtClean="0"/>
              <a:pPr/>
              <a:t>‹#›</a:t>
            </a:fld>
            <a:endParaRPr lang="en-GB" alt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6FFB4AB-EA51-4978-94A9-79ED5A3FCE8E}"/>
              </a:ext>
            </a:extLst>
          </p:cNvPr>
          <p:cNvPicPr/>
          <p:nvPr userDrawn="1"/>
        </p:nvPicPr>
        <p:blipFill rotWithShape="1">
          <a:blip r:embed="rId2"/>
          <a:srcRect l="65699" t="19303" r="18015" b="70652"/>
          <a:stretch/>
        </p:blipFill>
        <p:spPr bwMode="auto">
          <a:xfrm>
            <a:off x="6674633" y="0"/>
            <a:ext cx="2469367" cy="836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F0EAACD-BE3A-46E3-9A5A-F391248FEDD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 amt="35000"/>
          </a:blip>
          <a:srcRect l="53150" t="34600" r="9051" b="15000"/>
          <a:stretch/>
        </p:blipFill>
        <p:spPr>
          <a:xfrm>
            <a:off x="953852" y="715389"/>
            <a:ext cx="7236296" cy="542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435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98CA9-DA57-4559-9620-BDEE9E044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1E7C97-907E-4001-9BE3-5E5191AD44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67EAD8-14CE-49A3-8F03-36AA046C04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790228-9A68-405F-8C79-ADC2A9B88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A1B1C7-FF14-4F71-9B83-A5A1DBECB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889CE5-7BE4-4EF1-B98A-037D2DD1D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29D9F-8D91-432D-8680-DEFBF0FE97A0}" type="slidenum">
              <a:rPr lang="en-GB" altLang="en-US" smtClean="0"/>
              <a:pPr/>
              <a:t>‹#›</a:t>
            </a:fld>
            <a:endParaRPr lang="en-GB" alt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08C804C-16D2-4C84-9D95-1307F5F782AE}"/>
              </a:ext>
            </a:extLst>
          </p:cNvPr>
          <p:cNvPicPr/>
          <p:nvPr userDrawn="1"/>
        </p:nvPicPr>
        <p:blipFill rotWithShape="1">
          <a:blip r:embed="rId2"/>
          <a:srcRect l="65699" t="19303" r="18015" b="70652"/>
          <a:stretch/>
        </p:blipFill>
        <p:spPr bwMode="auto">
          <a:xfrm>
            <a:off x="6674633" y="0"/>
            <a:ext cx="2469367" cy="836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7C8D9F3-105B-4C76-BD31-6811BCFAA17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 amt="35000"/>
          </a:blip>
          <a:srcRect l="53150" t="34600" r="9051" b="15000"/>
          <a:stretch/>
        </p:blipFill>
        <p:spPr>
          <a:xfrm>
            <a:off x="953852" y="715389"/>
            <a:ext cx="7236296" cy="542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577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2A19C-2AF9-4B18-AB15-32A43C24A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43BA4C-B532-4B67-BCA7-EC86B9AD5B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4D2564-8C9D-418C-8D54-14B90E02E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B8B3CB-E22C-4971-AA42-E4FAAAF25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0D0535-5049-4592-9677-7263A5966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77FE0-8D75-498D-B78A-D63B500417A4}" type="slidenum">
              <a:rPr lang="en-GB" altLang="en-US" smtClean="0"/>
              <a:pPr/>
              <a:t>‹#›</a:t>
            </a:fld>
            <a:endParaRPr lang="en-GB" alt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EDB25F5-F6D0-4573-AB4E-D6607F277792}"/>
              </a:ext>
            </a:extLst>
          </p:cNvPr>
          <p:cNvPicPr/>
          <p:nvPr userDrawn="1"/>
        </p:nvPicPr>
        <p:blipFill rotWithShape="1">
          <a:blip r:embed="rId2"/>
          <a:srcRect l="65699" t="19303" r="18015" b="70652"/>
          <a:stretch/>
        </p:blipFill>
        <p:spPr bwMode="auto">
          <a:xfrm>
            <a:off x="6674633" y="0"/>
            <a:ext cx="2469367" cy="836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B107FD9-7BEA-4B49-A647-3CC7DCADB3C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 amt="35000"/>
          </a:blip>
          <a:srcRect l="53150" t="34600" r="9051" b="15000"/>
          <a:stretch/>
        </p:blipFill>
        <p:spPr>
          <a:xfrm>
            <a:off x="953852" y="715389"/>
            <a:ext cx="7236296" cy="542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755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E83DD9-DA3E-44BA-B335-BACA41890F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165B7C-5EBF-4D9E-8B77-A01C9EB258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541B2E-9C31-476A-A85D-EF4AD7E40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EA3346-3B37-45B3-8D5B-A0C6DFF8F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87567-F3C2-4933-B0DA-81CD8FB62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2E593-E351-4A91-855A-7BBE7CB38B44}" type="slidenum">
              <a:rPr lang="en-GB" altLang="en-US" smtClean="0"/>
              <a:pPr/>
              <a:t>‹#›</a:t>
            </a:fld>
            <a:endParaRPr lang="en-GB" alt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081BC8A-1806-47DF-A418-9B11964C355D}"/>
              </a:ext>
            </a:extLst>
          </p:cNvPr>
          <p:cNvPicPr/>
          <p:nvPr userDrawn="1"/>
        </p:nvPicPr>
        <p:blipFill rotWithShape="1">
          <a:blip r:embed="rId2"/>
          <a:srcRect l="65699" t="19303" r="18015" b="70652"/>
          <a:stretch/>
        </p:blipFill>
        <p:spPr bwMode="auto">
          <a:xfrm>
            <a:off x="6674633" y="0"/>
            <a:ext cx="2469367" cy="836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9E426F7-A521-462E-8249-3DA51296D6D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 amt="35000"/>
          </a:blip>
          <a:srcRect l="53150" t="34600" r="9051" b="15000"/>
          <a:stretch/>
        </p:blipFill>
        <p:spPr>
          <a:xfrm>
            <a:off x="953852" y="715389"/>
            <a:ext cx="7236296" cy="542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757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A1DBC2-9462-4585-81CF-00B88ADD2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4DA450-3A69-4CB3-8666-1B65AB9D6B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F560AD-F760-4702-ACFA-E0627DE82B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9A727C-F27A-4A06-894F-31DD71C7E8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DCEF0A-D5B7-4706-B362-A41B5D4D34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564CDC-2BCB-47E0-A54C-140F8E556496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39283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cid:image001.png@01D50448.65843FE0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microsoft.com/office/2007/relationships/hdphoto" Target="../media/hdphoto1.wdp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sv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BE55AD2B-3199-4A98-90C2-3CBAA0B888A5}"/>
              </a:ext>
            </a:extLst>
          </p:cNvPr>
          <p:cNvSpPr/>
          <p:nvPr/>
        </p:nvSpPr>
        <p:spPr>
          <a:xfrm>
            <a:off x="5428070" y="3190487"/>
            <a:ext cx="5995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000" b="1" dirty="0">
              <a:latin typeface="Bahnschrift Light" panose="020B0502040204020203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2291635-FDAF-49F8-B7E9-4230AECE57C2}"/>
              </a:ext>
            </a:extLst>
          </p:cNvPr>
          <p:cNvSpPr/>
          <p:nvPr/>
        </p:nvSpPr>
        <p:spPr>
          <a:xfrm>
            <a:off x="6191721" y="2507622"/>
            <a:ext cx="6400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000" b="1" dirty="0">
              <a:solidFill>
                <a:srgbClr val="007B82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EAC384E7-FBD1-4528-806F-9EC6B1487D2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6450" r="6968"/>
          <a:stretch/>
        </p:blipFill>
        <p:spPr>
          <a:xfrm>
            <a:off x="541595" y="5724340"/>
            <a:ext cx="8208913" cy="964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980" y="379400"/>
            <a:ext cx="3298141" cy="52173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0208">
            <a:off x="6532568" y="2471479"/>
            <a:ext cx="2470240" cy="3322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0208">
            <a:off x="207799" y="2415817"/>
            <a:ext cx="2424628" cy="3261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AF10222F-BB71-417A-887A-AB969859E3E3}"/>
              </a:ext>
            </a:extLst>
          </p:cNvPr>
          <p:cNvSpPr/>
          <p:nvPr/>
        </p:nvSpPr>
        <p:spPr>
          <a:xfrm>
            <a:off x="1025849" y="310446"/>
            <a:ext cx="700018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B8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badi Extra Light" panose="020B0204020104020204" pitchFamily="34" charset="0"/>
              </a:rPr>
              <a:t>What can your </a:t>
            </a:r>
          </a:p>
          <a:p>
            <a:pPr algn="ctr"/>
            <a:r>
              <a:rPr lang="en-US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B8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badi Extra Light" panose="020B0204020104020204" pitchFamily="34" charset="0"/>
              </a:rPr>
              <a:t>School Nurse help with:</a:t>
            </a:r>
          </a:p>
        </p:txBody>
      </p:sp>
      <p:pic>
        <p:nvPicPr>
          <p:cNvPr id="53" name="Picture 52" descr="cid:image001.png@01D50448.65843FE0">
            <a:extLst>
              <a:ext uri="{FF2B5EF4-FFF2-40B4-BE49-F238E27FC236}">
                <a16:creationId xmlns:a16="http://schemas.microsoft.com/office/drawing/2014/main" id="{7AE416DB-5990-4F13-8548-43ACF6EB953B}"/>
              </a:ext>
            </a:extLst>
          </p:cNvPr>
          <p:cNvPicPr/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679" y="2052650"/>
            <a:ext cx="4642641" cy="4494904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74E60218-CED7-4B27-B679-29B2FE3DC4B3}"/>
              </a:ext>
            </a:extLst>
          </p:cNvPr>
          <p:cNvSpPr txBox="1"/>
          <p:nvPr/>
        </p:nvSpPr>
        <p:spPr>
          <a:xfrm>
            <a:off x="595646" y="6073767"/>
            <a:ext cx="2605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Sexual Health </a:t>
            </a:r>
            <a:endParaRPr lang="en-GB" sz="2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2D8200D-F54D-4186-811E-693D63CC265D}"/>
              </a:ext>
            </a:extLst>
          </p:cNvPr>
          <p:cNvSpPr txBox="1"/>
          <p:nvPr/>
        </p:nvSpPr>
        <p:spPr>
          <a:xfrm>
            <a:off x="5938376" y="1846063"/>
            <a:ext cx="16780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Alcohol</a:t>
            </a:r>
            <a:endParaRPr lang="en-GB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300FDFF-AF3C-423C-BC6E-634F5E13E68A}"/>
              </a:ext>
            </a:extLst>
          </p:cNvPr>
          <p:cNvSpPr txBox="1"/>
          <p:nvPr/>
        </p:nvSpPr>
        <p:spPr>
          <a:xfrm>
            <a:off x="6573996" y="2421960"/>
            <a:ext cx="224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Smoking</a:t>
            </a:r>
            <a:endParaRPr lang="en-GB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Oval 10">
            <a:extLst>
              <a:ext uri="{FF2B5EF4-FFF2-40B4-BE49-F238E27FC236}">
                <a16:creationId xmlns:a16="http://schemas.microsoft.com/office/drawing/2014/main" id="{3B8D6C28-6EFC-4F0F-B89F-A62FFF064492}"/>
              </a:ext>
            </a:extLst>
          </p:cNvPr>
          <p:cNvSpPr txBox="1"/>
          <p:nvPr/>
        </p:nvSpPr>
        <p:spPr>
          <a:xfrm>
            <a:off x="6961717" y="4265039"/>
            <a:ext cx="1402542" cy="87936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marL="0" lvl="0" indent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800" b="1" kern="1200" dirty="0">
                <a:solidFill>
                  <a:schemeClr val="tx1"/>
                </a:solidFill>
                <a:latin typeface="Abadi Extra Light" panose="020B0204020104020204" pitchFamily="34" charset="0"/>
              </a:rPr>
              <a:t>Bullying</a:t>
            </a:r>
          </a:p>
        </p:txBody>
      </p:sp>
      <p:sp>
        <p:nvSpPr>
          <p:cNvPr id="59" name="Oval 12">
            <a:extLst>
              <a:ext uri="{FF2B5EF4-FFF2-40B4-BE49-F238E27FC236}">
                <a16:creationId xmlns:a16="http://schemas.microsoft.com/office/drawing/2014/main" id="{55010999-2A65-4B4B-A688-3C4ABEED040B}"/>
              </a:ext>
            </a:extLst>
          </p:cNvPr>
          <p:cNvSpPr txBox="1"/>
          <p:nvPr/>
        </p:nvSpPr>
        <p:spPr>
          <a:xfrm>
            <a:off x="7516802" y="2906814"/>
            <a:ext cx="1402542" cy="87936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marL="0" lvl="0" indent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3200" b="1" kern="1200" dirty="0">
                <a:solidFill>
                  <a:schemeClr val="tx1"/>
                </a:solidFill>
              </a:rPr>
              <a:t>Drugs</a:t>
            </a:r>
          </a:p>
        </p:txBody>
      </p:sp>
      <p:sp>
        <p:nvSpPr>
          <p:cNvPr id="60" name="Oval 14">
            <a:extLst>
              <a:ext uri="{FF2B5EF4-FFF2-40B4-BE49-F238E27FC236}">
                <a16:creationId xmlns:a16="http://schemas.microsoft.com/office/drawing/2014/main" id="{EF804E73-4729-49BE-A6D7-2D4A468BE1EE}"/>
              </a:ext>
            </a:extLst>
          </p:cNvPr>
          <p:cNvSpPr txBox="1"/>
          <p:nvPr/>
        </p:nvSpPr>
        <p:spPr>
          <a:xfrm>
            <a:off x="6220902" y="5452856"/>
            <a:ext cx="2039295" cy="146396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marL="0" lvl="0" indent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altLang="en-US" sz="2800" b="1" kern="1200" dirty="0">
                <a:solidFill>
                  <a:schemeClr val="tx1"/>
                </a:solidFill>
                <a:latin typeface="Abadi Extra Light" panose="020B0204020104020204" pitchFamily="34" charset="0"/>
              </a:rPr>
              <a:t>Friendships</a:t>
            </a:r>
            <a:endParaRPr lang="en-GB" sz="2800" b="1" kern="1200" dirty="0">
              <a:solidFill>
                <a:schemeClr val="tx1"/>
              </a:solidFill>
              <a:latin typeface="Abadi Extra Light" panose="020B0204020104020204" pitchFamily="34" charset="0"/>
            </a:endParaRPr>
          </a:p>
        </p:txBody>
      </p:sp>
      <p:sp>
        <p:nvSpPr>
          <p:cNvPr id="61" name="Oval 16">
            <a:extLst>
              <a:ext uri="{FF2B5EF4-FFF2-40B4-BE49-F238E27FC236}">
                <a16:creationId xmlns:a16="http://schemas.microsoft.com/office/drawing/2014/main" id="{72948CDF-B3B4-4FC7-85B3-9D32B31B5B23}"/>
              </a:ext>
            </a:extLst>
          </p:cNvPr>
          <p:cNvSpPr txBox="1"/>
          <p:nvPr/>
        </p:nvSpPr>
        <p:spPr>
          <a:xfrm>
            <a:off x="6827689" y="5013176"/>
            <a:ext cx="2396690" cy="87936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marL="0" lvl="0" indent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altLang="en-US" sz="2400" b="1" kern="1200" dirty="0">
                <a:solidFill>
                  <a:schemeClr val="tx1"/>
                </a:solidFill>
                <a:latin typeface="Abadi Extra Light" panose="020B0204020104020204" pitchFamily="34" charset="0"/>
              </a:rPr>
              <a:t>Mental</a:t>
            </a:r>
            <a:r>
              <a:rPr lang="en-GB" altLang="en-US" sz="2400" b="1" kern="1200" dirty="0">
                <a:solidFill>
                  <a:schemeClr val="accent3">
                    <a:lumMod val="75000"/>
                  </a:schemeClr>
                </a:solidFill>
                <a:latin typeface="Abadi Extra Light" panose="020B0204020104020204" pitchFamily="34" charset="0"/>
              </a:rPr>
              <a:t> </a:t>
            </a:r>
            <a:r>
              <a:rPr lang="en-GB" altLang="en-US" sz="2400" b="1" kern="1200" dirty="0">
                <a:solidFill>
                  <a:schemeClr val="tx1"/>
                </a:solidFill>
                <a:latin typeface="Abadi Extra Light" panose="020B0204020104020204" pitchFamily="34" charset="0"/>
              </a:rPr>
              <a:t>Health</a:t>
            </a:r>
            <a:endParaRPr lang="en-GB" sz="2400" b="1" kern="1200" dirty="0">
              <a:solidFill>
                <a:schemeClr val="tx1"/>
              </a:solidFill>
              <a:latin typeface="Abadi Extra Light" panose="020B0204020104020204" pitchFamily="34" charset="0"/>
            </a:endParaRPr>
          </a:p>
        </p:txBody>
      </p:sp>
      <p:sp>
        <p:nvSpPr>
          <p:cNvPr id="62" name="Oval 18">
            <a:extLst>
              <a:ext uri="{FF2B5EF4-FFF2-40B4-BE49-F238E27FC236}">
                <a16:creationId xmlns:a16="http://schemas.microsoft.com/office/drawing/2014/main" id="{2654B364-ABCE-427C-8FC2-750CB0EAA85A}"/>
              </a:ext>
            </a:extLst>
          </p:cNvPr>
          <p:cNvSpPr txBox="1"/>
          <p:nvPr/>
        </p:nvSpPr>
        <p:spPr>
          <a:xfrm>
            <a:off x="188831" y="5144400"/>
            <a:ext cx="2202444" cy="87936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marL="0" lvl="0" indent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altLang="en-US" sz="2800" b="1" kern="1200" dirty="0">
                <a:solidFill>
                  <a:schemeClr val="tx1"/>
                </a:solidFill>
              </a:rPr>
              <a:t>Exam</a:t>
            </a:r>
            <a:r>
              <a:rPr lang="en-GB" altLang="en-US" sz="2800" b="1" kern="1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GB" altLang="en-US" sz="2800" b="1" kern="1200" dirty="0">
                <a:solidFill>
                  <a:schemeClr val="tx1"/>
                </a:solidFill>
              </a:rPr>
              <a:t>Stress</a:t>
            </a:r>
            <a:endParaRPr lang="en-GB" sz="2800" b="1" kern="1200" dirty="0">
              <a:solidFill>
                <a:schemeClr val="tx1"/>
              </a:solidFill>
            </a:endParaRPr>
          </a:p>
        </p:txBody>
      </p:sp>
      <p:sp>
        <p:nvSpPr>
          <p:cNvPr id="63" name="Oval 20">
            <a:extLst>
              <a:ext uri="{FF2B5EF4-FFF2-40B4-BE49-F238E27FC236}">
                <a16:creationId xmlns:a16="http://schemas.microsoft.com/office/drawing/2014/main" id="{36D0C7C1-F2EF-4917-9C85-9E5366C28069}"/>
              </a:ext>
            </a:extLst>
          </p:cNvPr>
          <p:cNvSpPr txBox="1"/>
          <p:nvPr/>
        </p:nvSpPr>
        <p:spPr>
          <a:xfrm>
            <a:off x="595646" y="4274953"/>
            <a:ext cx="1531353" cy="98581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marL="0" lvl="0" indent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altLang="en-US" sz="2800" b="1" kern="1200" dirty="0">
                <a:solidFill>
                  <a:schemeClr val="tx1"/>
                </a:solidFill>
              </a:rPr>
              <a:t>Sleeping</a:t>
            </a:r>
            <a:endParaRPr lang="en-GB" sz="2800" b="1" kern="1200" dirty="0">
              <a:solidFill>
                <a:schemeClr val="tx1"/>
              </a:solidFill>
            </a:endParaRPr>
          </a:p>
        </p:txBody>
      </p:sp>
      <p:sp>
        <p:nvSpPr>
          <p:cNvPr id="64" name="Oval 22">
            <a:extLst>
              <a:ext uri="{FF2B5EF4-FFF2-40B4-BE49-F238E27FC236}">
                <a16:creationId xmlns:a16="http://schemas.microsoft.com/office/drawing/2014/main" id="{E7E63EA6-D290-4D19-BC2C-799E9E6CF601}"/>
              </a:ext>
            </a:extLst>
          </p:cNvPr>
          <p:cNvSpPr txBox="1"/>
          <p:nvPr/>
        </p:nvSpPr>
        <p:spPr>
          <a:xfrm>
            <a:off x="-39516" y="3582207"/>
            <a:ext cx="2460064" cy="74995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marL="0" lvl="0" indent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altLang="en-US" sz="2800" b="1" kern="1200" dirty="0">
                <a:solidFill>
                  <a:schemeClr val="tx1"/>
                </a:solidFill>
              </a:rPr>
              <a:t>Relationships</a:t>
            </a:r>
            <a:r>
              <a:rPr lang="en-GB" altLang="en-US" sz="2800" b="1" kern="1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en-GB" sz="3600" b="1" kern="1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66" name="Oval 24">
            <a:extLst>
              <a:ext uri="{FF2B5EF4-FFF2-40B4-BE49-F238E27FC236}">
                <a16:creationId xmlns:a16="http://schemas.microsoft.com/office/drawing/2014/main" id="{86E9A54D-2D2E-4FAA-A0A6-826D7BC407AF}"/>
              </a:ext>
            </a:extLst>
          </p:cNvPr>
          <p:cNvSpPr txBox="1"/>
          <p:nvPr/>
        </p:nvSpPr>
        <p:spPr>
          <a:xfrm>
            <a:off x="683568" y="2527664"/>
            <a:ext cx="2005637" cy="118135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marL="0" lvl="0" indent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altLang="en-US" sz="3200" b="1" kern="1200" dirty="0">
                <a:solidFill>
                  <a:schemeClr val="tx1"/>
                </a:solidFill>
              </a:rPr>
              <a:t>Puberty</a:t>
            </a:r>
            <a:r>
              <a:rPr lang="en-GB" altLang="en-US" sz="1400" kern="1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en-GB" sz="1400" kern="1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67" name="Oval 26">
            <a:extLst>
              <a:ext uri="{FF2B5EF4-FFF2-40B4-BE49-F238E27FC236}">
                <a16:creationId xmlns:a16="http://schemas.microsoft.com/office/drawing/2014/main" id="{55118DFF-96EA-4DE4-957B-ED04FE02541D}"/>
              </a:ext>
            </a:extLst>
          </p:cNvPr>
          <p:cNvSpPr txBox="1"/>
          <p:nvPr/>
        </p:nvSpPr>
        <p:spPr>
          <a:xfrm>
            <a:off x="6960490" y="3528289"/>
            <a:ext cx="1855341" cy="85778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marL="0" lvl="0" indent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altLang="en-US" sz="2800" b="1" kern="1200" dirty="0">
                <a:solidFill>
                  <a:schemeClr val="tx1"/>
                </a:solidFill>
              </a:rPr>
              <a:t>Self-harm</a:t>
            </a:r>
            <a:r>
              <a:rPr lang="en-GB" altLang="en-US" sz="1200" b="1" kern="1200" dirty="0">
                <a:solidFill>
                  <a:schemeClr val="tx1"/>
                </a:solidFill>
                <a:latin typeface="Abadi Extra Light" panose="020B0204020104020204" pitchFamily="34" charset="0"/>
              </a:rPr>
              <a:t> </a:t>
            </a:r>
            <a:endParaRPr lang="en-GB" sz="1200" b="1" kern="1200" dirty="0">
              <a:solidFill>
                <a:schemeClr val="tx1"/>
              </a:solidFill>
              <a:latin typeface="Abadi Extra Light" panose="020B0204020104020204" pitchFamily="34" charset="0"/>
            </a:endParaRPr>
          </a:p>
        </p:txBody>
      </p:sp>
      <p:sp>
        <p:nvSpPr>
          <p:cNvPr id="68" name="Oval 28">
            <a:extLst>
              <a:ext uri="{FF2B5EF4-FFF2-40B4-BE49-F238E27FC236}">
                <a16:creationId xmlns:a16="http://schemas.microsoft.com/office/drawing/2014/main" id="{6AC09D8A-8367-49D9-9799-D2A4D565DD61}"/>
              </a:ext>
            </a:extLst>
          </p:cNvPr>
          <p:cNvSpPr txBox="1"/>
          <p:nvPr/>
        </p:nvSpPr>
        <p:spPr>
          <a:xfrm>
            <a:off x="254056" y="2013082"/>
            <a:ext cx="2531358" cy="645336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marL="0" lvl="0" indent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altLang="en-US" sz="2800" b="1" kern="1200" dirty="0">
                <a:solidFill>
                  <a:schemeClr val="tx1"/>
                </a:solidFill>
              </a:rPr>
              <a:t>Healthy</a:t>
            </a:r>
            <a:r>
              <a:rPr lang="en-GB" altLang="en-US" sz="2800" b="1" kern="1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GB" altLang="en-US" sz="2800" b="1" dirty="0"/>
              <a:t>E</a:t>
            </a:r>
            <a:r>
              <a:rPr lang="en-GB" altLang="en-US" sz="2800" b="1" kern="1200" dirty="0">
                <a:solidFill>
                  <a:schemeClr val="tx1"/>
                </a:solidFill>
              </a:rPr>
              <a:t>ating</a:t>
            </a:r>
            <a:r>
              <a:rPr lang="en-GB" altLang="en-US" sz="2800" b="1" kern="1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en-GB" sz="2800" b="1" kern="12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5938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4915" y="1628800"/>
            <a:ext cx="8820079" cy="4329035"/>
            <a:chOff x="826677" y="1987989"/>
            <a:chExt cx="8820079" cy="4329035"/>
          </a:xfrm>
        </p:grpSpPr>
        <p:grpSp>
          <p:nvGrpSpPr>
            <p:cNvPr id="6" name="Group 5"/>
            <p:cNvGrpSpPr/>
            <p:nvPr/>
          </p:nvGrpSpPr>
          <p:grpSpPr>
            <a:xfrm>
              <a:off x="826677" y="1987989"/>
              <a:ext cx="8820079" cy="4329035"/>
              <a:chOff x="1171207" y="2339839"/>
              <a:chExt cx="8039889" cy="3773796"/>
            </a:xfrm>
          </p:grpSpPr>
          <p:grpSp>
            <p:nvGrpSpPr>
              <p:cNvPr id="9" name="Group 8"/>
              <p:cNvGrpSpPr/>
              <p:nvPr/>
            </p:nvGrpSpPr>
            <p:grpSpPr>
              <a:xfrm>
                <a:off x="1171207" y="2339839"/>
                <a:ext cx="8039889" cy="3773796"/>
                <a:chOff x="741364" y="2488757"/>
                <a:chExt cx="8039889" cy="3773796"/>
              </a:xfrm>
            </p:grpSpPr>
            <p:grpSp>
              <p:nvGrpSpPr>
                <p:cNvPr id="11" name="Group 10"/>
                <p:cNvGrpSpPr/>
                <p:nvPr/>
              </p:nvGrpSpPr>
              <p:grpSpPr>
                <a:xfrm>
                  <a:off x="741364" y="4663205"/>
                  <a:ext cx="8039889" cy="1599348"/>
                  <a:chOff x="-583623" y="5404281"/>
                  <a:chExt cx="6930875" cy="1578702"/>
                </a:xfrm>
              </p:grpSpPr>
              <p:sp>
                <p:nvSpPr>
                  <p:cNvPr id="20" name="TextBox 19"/>
                  <p:cNvSpPr txBox="1"/>
                  <p:nvPr/>
                </p:nvSpPr>
                <p:spPr>
                  <a:xfrm>
                    <a:off x="-583623" y="5536849"/>
                    <a:ext cx="2263374" cy="129770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GB" sz="3600" b="1" dirty="0">
                        <a:latin typeface="Abadi Extra Light" panose="020B0204020104020204" pitchFamily="34" charset="0"/>
                      </a:rPr>
                      <a:t>1.</a:t>
                    </a:r>
                    <a:r>
                      <a:rPr lang="en-GB" sz="2800" b="1" dirty="0">
                        <a:latin typeface="Abadi Extra Light" panose="020B0204020104020204" pitchFamily="34" charset="0"/>
                      </a:rPr>
                      <a:t> </a:t>
                    </a:r>
                    <a:r>
                      <a:rPr lang="en-GB" sz="2800" dirty="0">
                        <a:latin typeface="Abadi Extra Light" panose="020B0204020104020204" pitchFamily="34" charset="0"/>
                      </a:rPr>
                      <a:t>Text any question from any phone</a:t>
                    </a:r>
                    <a:endParaRPr lang="en-GB" sz="2000" dirty="0">
                      <a:latin typeface="Abadi Extra Light" panose="020B0204020104020204" pitchFamily="34" charset="0"/>
                    </a:endParaRPr>
                  </a:p>
                </p:txBody>
              </p:sp>
              <p:sp>
                <p:nvSpPr>
                  <p:cNvPr id="21" name="Rectangle 20"/>
                  <p:cNvSpPr/>
                  <p:nvPr/>
                </p:nvSpPr>
                <p:spPr>
                  <a:xfrm>
                    <a:off x="4599484" y="5420440"/>
                    <a:ext cx="1747768" cy="1562543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en-GB" sz="2800" b="1" dirty="0">
                        <a:latin typeface="Abadi Extra Light" panose="020B0204020104020204" pitchFamily="34" charset="0"/>
                      </a:rPr>
                      <a:t>3. </a:t>
                    </a:r>
                    <a:r>
                      <a:rPr lang="en-GB" sz="2800" dirty="0">
                        <a:latin typeface="Abadi Extra Light" panose="020B0204020104020204" pitchFamily="34" charset="0"/>
                      </a:rPr>
                      <a:t>A school nurse will respond in 24 hours</a:t>
                    </a:r>
                  </a:p>
                </p:txBody>
              </p:sp>
              <p:sp>
                <p:nvSpPr>
                  <p:cNvPr id="22" name="TextBox 21"/>
                  <p:cNvSpPr txBox="1"/>
                  <p:nvPr/>
                </p:nvSpPr>
                <p:spPr>
                  <a:xfrm>
                    <a:off x="2122619" y="5404281"/>
                    <a:ext cx="1770864" cy="156254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GB" sz="2800" b="1" dirty="0">
                        <a:latin typeface="Abadi Extra Light" panose="020B0204020104020204" pitchFamily="34" charset="0"/>
                      </a:rPr>
                      <a:t>2.</a:t>
                    </a:r>
                    <a:r>
                      <a:rPr lang="en-GB" sz="2800" b="1" dirty="0"/>
                      <a:t> </a:t>
                    </a:r>
                    <a:r>
                      <a:rPr lang="en-GB" sz="2800" dirty="0">
                        <a:latin typeface="Abadi Extra Light" panose="020B0204020104020204" pitchFamily="34" charset="0"/>
                      </a:rPr>
                      <a:t>You will receive a confirmation text</a:t>
                    </a:r>
                  </a:p>
                </p:txBody>
              </p:sp>
            </p:grpSp>
            <p:sp>
              <p:nvSpPr>
                <p:cNvPr id="12" name="Oval 11"/>
                <p:cNvSpPr/>
                <p:nvPr/>
              </p:nvSpPr>
              <p:spPr>
                <a:xfrm>
                  <a:off x="968376" y="2560320"/>
                  <a:ext cx="2005412" cy="1820194"/>
                </a:xfrm>
                <a:prstGeom prst="ellipse">
                  <a:avLst/>
                </a:prstGeom>
                <a:solidFill>
                  <a:srgbClr val="FF0066"/>
                </a:solidFill>
                <a:ln>
                  <a:noFill/>
                </a:ln>
                <a:effectLst>
                  <a:outerShdw blurRad="184150" dist="241300" dir="11520000" sx="110000" sy="110000" algn="ctr">
                    <a:srgbClr val="000000">
                      <a:alpha val="18000"/>
                    </a:srgbClr>
                  </a:outerShdw>
                </a:effectLst>
                <a:scene3d>
                  <a:camera prst="perspectiveFront" fov="5100000">
                    <a:rot lat="0" lon="2100000" rev="0"/>
                  </a:camera>
                  <a:lightRig rig="flood" dir="t">
                    <a:rot lat="0" lon="0" rev="13800000"/>
                  </a:lightRig>
                </a:scene3d>
                <a:sp3d extrusionH="107950" prstMaterial="plastic">
                  <a:bevelT w="82550" h="63500" prst="divot"/>
                  <a:bevelB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13" name="Oval 12"/>
                <p:cNvSpPr/>
                <p:nvPr/>
              </p:nvSpPr>
              <p:spPr>
                <a:xfrm>
                  <a:off x="3731454" y="2552368"/>
                  <a:ext cx="2005412" cy="1820194"/>
                </a:xfrm>
                <a:prstGeom prst="ellipse">
                  <a:avLst/>
                </a:prstGeom>
                <a:solidFill>
                  <a:srgbClr val="FF0066"/>
                </a:solidFill>
                <a:ln>
                  <a:noFill/>
                </a:ln>
                <a:effectLst>
                  <a:outerShdw blurRad="184150" dist="241300" dir="11520000" sx="110000" sy="110000" algn="ctr">
                    <a:srgbClr val="000000">
                      <a:alpha val="18000"/>
                    </a:srgbClr>
                  </a:outerShdw>
                </a:effectLst>
                <a:scene3d>
                  <a:camera prst="perspectiveFront" fov="5100000">
                    <a:rot lat="0" lon="2100000" rev="0"/>
                  </a:camera>
                  <a:lightRig rig="flood" dir="t">
                    <a:rot lat="0" lon="0" rev="13800000"/>
                  </a:lightRig>
                </a:scene3d>
                <a:sp3d extrusionH="107950" prstMaterial="plastic">
                  <a:bevelT w="82550" h="63500" prst="divot"/>
                  <a:bevelB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14" name="Oval 13"/>
                <p:cNvSpPr/>
                <p:nvPr/>
              </p:nvSpPr>
              <p:spPr>
                <a:xfrm>
                  <a:off x="6494532" y="2488757"/>
                  <a:ext cx="2005412" cy="1820194"/>
                </a:xfrm>
                <a:prstGeom prst="ellipse">
                  <a:avLst/>
                </a:prstGeom>
                <a:solidFill>
                  <a:srgbClr val="FF0066"/>
                </a:solidFill>
                <a:ln>
                  <a:noFill/>
                </a:ln>
                <a:effectLst>
                  <a:outerShdw blurRad="184150" dist="241300" dir="11520000" sx="110000" sy="110000" algn="ctr">
                    <a:srgbClr val="000000">
                      <a:alpha val="18000"/>
                    </a:srgbClr>
                  </a:outerShdw>
                </a:effectLst>
                <a:scene3d>
                  <a:camera prst="perspectiveFront" fov="5100000">
                    <a:rot lat="0" lon="2100000" rev="0"/>
                  </a:camera>
                  <a:lightRig rig="flood" dir="t">
                    <a:rot lat="0" lon="0" rev="13800000"/>
                  </a:lightRig>
                </a:scene3d>
                <a:sp3d extrusionH="107950" prstMaterial="plastic">
                  <a:bevelT w="82550" h="63500" prst="divot"/>
                  <a:bevelB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15" name="Picture 2" descr="M:\Futures\Images\IT and devices\phone.png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BEBA8EAE-BF5A-486C-A8C5-ECC9F3942E4B}">
                      <a14:imgProps xmlns:a14="http://schemas.microsoft.com/office/drawing/2010/main">
                        <a14:imgLayer r:embed="rId3">
                          <a14:imgEffect>
                            <a14:saturation sat="20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61304" y="2858617"/>
                  <a:ext cx="1196886" cy="1196886"/>
                </a:xfrm>
                <a:prstGeom prst="rect">
                  <a:avLst/>
                </a:prstGeom>
                <a:noFill/>
                <a:ln>
                  <a:noFill/>
                </a:ln>
                <a:effectLst>
                  <a:outerShdw blurRad="184150" dist="241300" dir="11520000" sx="110000" sy="110000" algn="ctr">
                    <a:srgbClr val="000000">
                      <a:alpha val="18000"/>
                    </a:srgbClr>
                  </a:outerShdw>
                </a:effectLst>
                <a:scene3d>
                  <a:camera prst="perspectiveFront" fov="5100000">
                    <a:rot lat="0" lon="2100000" rev="0"/>
                  </a:camera>
                  <a:lightRig rig="flood" dir="t">
                    <a:rot lat="0" lon="0" rev="13800000"/>
                  </a:lightRig>
                </a:scene3d>
                <a:sp3d extrusionH="107950" prstMaterial="plastic">
                  <a:bevelT w="82550" h="63500" prst="divot"/>
                  <a:bevelB/>
                </a:sp3d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pic>
            <p:nvPicPr>
              <p:cNvPr id="10" name="Picture 2" descr="M:\Futures\Images\Bubbles\bubble_speech_square_red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38650" y="2711397"/>
                <a:ext cx="861347" cy="86134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7" name="Straight Arrow Connector 6"/>
            <p:cNvCxnSpPr/>
            <p:nvPr/>
          </p:nvCxnSpPr>
          <p:spPr>
            <a:xfrm flipV="1">
              <a:off x="3467595" y="3109895"/>
              <a:ext cx="427511" cy="4186"/>
            </a:xfrm>
            <a:prstGeom prst="straightConnector1">
              <a:avLst/>
            </a:prstGeom>
            <a:ln w="38100">
              <a:solidFill>
                <a:srgbClr val="00788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V="1">
              <a:off x="6498992" y="3100773"/>
              <a:ext cx="427511" cy="4186"/>
            </a:xfrm>
            <a:prstGeom prst="straightConnector1">
              <a:avLst/>
            </a:prstGeom>
            <a:ln w="38100">
              <a:solidFill>
                <a:srgbClr val="00788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8AD4F151-EA22-48AF-A1FA-317AA91D9F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3558" y="1685788"/>
            <a:ext cx="1499746" cy="201795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CC72532-8BA9-42C8-A860-8A12FFA7CC3A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324082" y="2081102"/>
            <a:ext cx="957299" cy="990027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2B3F19A0-5973-4A08-9997-D2CFDFD269EA}"/>
              </a:ext>
            </a:extLst>
          </p:cNvPr>
          <p:cNvSpPr txBox="1"/>
          <p:nvPr/>
        </p:nvSpPr>
        <p:spPr>
          <a:xfrm>
            <a:off x="4415335" y="2320309"/>
            <a:ext cx="202983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Thank you</a:t>
            </a:r>
          </a:p>
          <a:p>
            <a:r>
              <a:rPr lang="en-US" sz="1000" dirty="0">
                <a:solidFill>
                  <a:schemeClr val="bg1"/>
                </a:solidFill>
              </a:rPr>
              <a:t> for your </a:t>
            </a:r>
          </a:p>
          <a:p>
            <a:r>
              <a:rPr lang="en-US" sz="1000" dirty="0">
                <a:solidFill>
                  <a:schemeClr val="bg1"/>
                </a:solidFill>
              </a:rPr>
              <a:t>message</a:t>
            </a:r>
            <a:endParaRPr lang="en-GB" sz="1000" dirty="0">
              <a:solidFill>
                <a:schemeClr val="bg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8B81D04-1446-44B5-B87D-E4C2B6057E63}"/>
              </a:ext>
            </a:extLst>
          </p:cNvPr>
          <p:cNvSpPr/>
          <p:nvPr/>
        </p:nvSpPr>
        <p:spPr>
          <a:xfrm>
            <a:off x="1360516" y="2234837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Hi, </a:t>
            </a:r>
          </a:p>
          <a:p>
            <a:r>
              <a:rPr lang="en-US" sz="1100" dirty="0">
                <a:solidFill>
                  <a:schemeClr val="bg1"/>
                </a:solidFill>
              </a:rPr>
              <a:t>I need </a:t>
            </a:r>
          </a:p>
          <a:p>
            <a:r>
              <a:rPr lang="en-US" sz="1100" dirty="0">
                <a:solidFill>
                  <a:schemeClr val="bg1"/>
                </a:solidFill>
              </a:rPr>
              <a:t>help with…</a:t>
            </a:r>
            <a:endParaRPr lang="en-GB" sz="1100" dirty="0">
              <a:solidFill>
                <a:schemeClr val="bg1"/>
              </a:solidFill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75D5EEF-1B91-405B-9B9F-CE0863E4A7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75836" y="1588332"/>
            <a:ext cx="1499746" cy="2017951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F9472A8D-9A36-45B5-B122-954546806906}"/>
              </a:ext>
            </a:extLst>
          </p:cNvPr>
          <p:cNvGrpSpPr/>
          <p:nvPr/>
        </p:nvGrpSpPr>
        <p:grpSpPr>
          <a:xfrm>
            <a:off x="7394909" y="1907493"/>
            <a:ext cx="824479" cy="979541"/>
            <a:chOff x="7262732" y="1340768"/>
            <a:chExt cx="1310999" cy="1571030"/>
          </a:xfrm>
        </p:grpSpPr>
        <p:pic>
          <p:nvPicPr>
            <p:cNvPr id="33" name="Graphic 32" descr="Call center">
              <a:extLst>
                <a:ext uri="{FF2B5EF4-FFF2-40B4-BE49-F238E27FC236}">
                  <a16:creationId xmlns:a16="http://schemas.microsoft.com/office/drawing/2014/main" id="{26A610BC-A041-4899-8CD2-E644FEC8019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262732" y="1340768"/>
              <a:ext cx="1310999" cy="1571030"/>
            </a:xfrm>
            <a:prstGeom prst="rect">
              <a:avLst/>
            </a:prstGeom>
          </p:spPr>
        </p:pic>
        <p:pic>
          <p:nvPicPr>
            <p:cNvPr id="31" name="Graphic 30" descr="Medical">
              <a:extLst>
                <a:ext uri="{FF2B5EF4-FFF2-40B4-BE49-F238E27FC236}">
                  <a16:creationId xmlns:a16="http://schemas.microsoft.com/office/drawing/2014/main" id="{74AF6CF8-2780-4814-AF0C-0AE62286230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7663155" y="2245634"/>
              <a:ext cx="488491" cy="488491"/>
            </a:xfrm>
            <a:prstGeom prst="rect">
              <a:avLst/>
            </a:prstGeom>
          </p:spPr>
        </p:pic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FAD8495B-F159-4F02-9578-51FE7A3F8B8F}"/>
              </a:ext>
            </a:extLst>
          </p:cNvPr>
          <p:cNvSpPr/>
          <p:nvPr/>
        </p:nvSpPr>
        <p:spPr>
          <a:xfrm>
            <a:off x="-185646" y="124551"/>
            <a:ext cx="7078407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B8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badi Extra Light" panose="020B0204020104020204" pitchFamily="34" charset="0"/>
              </a:rPr>
              <a:t>Three</a:t>
            </a:r>
            <a:r>
              <a:rPr lang="en-US" sz="6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B8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badi Extra Light" panose="020B0204020104020204" pitchFamily="34" charset="0"/>
              </a:rPr>
              <a:t> steps:</a:t>
            </a:r>
          </a:p>
        </p:txBody>
      </p:sp>
    </p:spTree>
    <p:extLst>
      <p:ext uri="{BB962C8B-B14F-4D97-AF65-F5344CB8AC3E}">
        <p14:creationId xmlns:p14="http://schemas.microsoft.com/office/powerpoint/2010/main" val="20273825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6BED668-8609-4AB8-BCBF-1CBCAE0A4E39}"/>
              </a:ext>
            </a:extLst>
          </p:cNvPr>
          <p:cNvSpPr/>
          <p:nvPr/>
        </p:nvSpPr>
        <p:spPr>
          <a:xfrm>
            <a:off x="-3276872" y="476672"/>
            <a:ext cx="75243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rgbClr val="007882"/>
              </a:solidFill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007882"/>
              </a:solidFill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007882"/>
              </a:solidFill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007882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8364A97A-1BF4-40C5-94D8-CE8E27126C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80766739"/>
              </p:ext>
            </p:extLst>
          </p:nvPr>
        </p:nvGraphicFramePr>
        <p:xfrm>
          <a:off x="107504" y="116632"/>
          <a:ext cx="8640960" cy="6480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40410D8A-0C00-42E5-9F0A-0728AFC2445C}"/>
              </a:ext>
            </a:extLst>
          </p:cNvPr>
          <p:cNvGrpSpPr/>
          <p:nvPr/>
        </p:nvGrpSpPr>
        <p:grpSpPr>
          <a:xfrm>
            <a:off x="2713956" y="116632"/>
            <a:ext cx="2146076" cy="2088232"/>
            <a:chOff x="5489990" y="1077290"/>
            <a:chExt cx="1326776" cy="1326927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99D51F85-B582-417F-8C81-FC15EC8DA9DB}"/>
                </a:ext>
              </a:extLst>
            </p:cNvPr>
            <p:cNvSpPr/>
            <p:nvPr/>
          </p:nvSpPr>
          <p:spPr>
            <a:xfrm>
              <a:off x="5489990" y="1077290"/>
              <a:ext cx="1326776" cy="1326927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4355951"/>
                <a:satOff val="-18123"/>
                <a:lumOff val="4270"/>
                <a:alphaOff val="0"/>
              </a:schemeClr>
            </a:fillRef>
            <a:effectRef idx="0">
              <a:schemeClr val="accent4">
                <a:hueOff val="4355951"/>
                <a:satOff val="-18123"/>
                <a:lumOff val="427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Oval 4">
              <a:extLst>
                <a:ext uri="{FF2B5EF4-FFF2-40B4-BE49-F238E27FC236}">
                  <a16:creationId xmlns:a16="http://schemas.microsoft.com/office/drawing/2014/main" id="{A06075CD-3978-4468-A1D1-F95C6CA7CB14}"/>
                </a:ext>
              </a:extLst>
            </p:cNvPr>
            <p:cNvSpPr txBox="1"/>
            <p:nvPr/>
          </p:nvSpPr>
          <p:spPr>
            <a:xfrm>
              <a:off x="5489991" y="1271614"/>
              <a:ext cx="1326775" cy="93827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marL="0" lvl="0" indent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400" b="1" kern="1200" dirty="0">
                  <a:solidFill>
                    <a:srgbClr val="002060"/>
                  </a:solidFill>
                  <a:latin typeface="Abadi Extra Light" panose="020B0204020104020204" pitchFamily="34" charset="0"/>
                  <a:cs typeface="Arial" panose="020B0604020202020204" pitchFamily="34" charset="0"/>
                </a:rPr>
                <a:t>Anonymous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F4A1A21-9BAD-4A97-B020-B905B71104ED}"/>
              </a:ext>
            </a:extLst>
          </p:cNvPr>
          <p:cNvSpPr txBox="1"/>
          <p:nvPr/>
        </p:nvSpPr>
        <p:spPr>
          <a:xfrm>
            <a:off x="5235026" y="953726"/>
            <a:ext cx="205123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Abadi Extra Light" panose="020B0204020104020204" pitchFamily="34" charset="0"/>
                <a:cs typeface="Arial" panose="020B0604020202020204" pitchFamily="34" charset="0"/>
              </a:rPr>
              <a:t>Confidential </a:t>
            </a: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Abadi Extra Light" panose="020B0204020104020204" pitchFamily="34" charset="0"/>
                <a:cs typeface="Arial" panose="020B0604020202020204" pitchFamily="34" charset="0"/>
              </a:rPr>
              <a:t>health </a:t>
            </a:r>
            <a:br>
              <a:rPr lang="en-GB" sz="2400" b="1" dirty="0">
                <a:solidFill>
                  <a:srgbClr val="002060"/>
                </a:solidFill>
                <a:latin typeface="Abadi Extra Light" panose="020B0204020104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rgbClr val="002060"/>
                </a:solidFill>
                <a:latin typeface="Abadi Extra Light" panose="020B0204020104020204" pitchFamily="34" charset="0"/>
                <a:cs typeface="Arial" panose="020B0604020202020204" pitchFamily="34" charset="0"/>
              </a:rPr>
              <a:t>advice</a:t>
            </a:r>
          </a:p>
          <a:p>
            <a:endParaRPr lang="en-GB" sz="1400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CF7FF20-03BA-4EC1-A9E1-46F13521F29A}"/>
              </a:ext>
            </a:extLst>
          </p:cNvPr>
          <p:cNvSpPr/>
          <p:nvPr/>
        </p:nvSpPr>
        <p:spPr>
          <a:xfrm>
            <a:off x="6804248" y="5576466"/>
            <a:ext cx="276024" cy="275996"/>
          </a:xfrm>
          <a:prstGeom prst="ellipse">
            <a:avLst/>
          </a:prstGeom>
          <a:solidFill>
            <a:srgbClr val="FF0066"/>
          </a:solidFill>
          <a:ln>
            <a:solidFill>
              <a:srgbClr val="FF0000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79113D4-E2ED-4A23-BF7C-8853108D1C24}"/>
              </a:ext>
            </a:extLst>
          </p:cNvPr>
          <p:cNvSpPr/>
          <p:nvPr/>
        </p:nvSpPr>
        <p:spPr>
          <a:xfrm>
            <a:off x="7631345" y="5418148"/>
            <a:ext cx="229452" cy="214198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44494"/>
              <a:satOff val="-2265"/>
              <a:lumOff val="534"/>
              <a:alphaOff val="0"/>
            </a:schemeClr>
          </a:fillRef>
          <a:effectRef idx="0">
            <a:schemeClr val="accent4">
              <a:hueOff val="544494"/>
              <a:satOff val="-2265"/>
              <a:lumOff val="534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E2FBE27-D0B3-4B43-9C87-4C3E1DBD449F}"/>
              </a:ext>
            </a:extLst>
          </p:cNvPr>
          <p:cNvSpPr/>
          <p:nvPr/>
        </p:nvSpPr>
        <p:spPr>
          <a:xfrm>
            <a:off x="683568" y="3008832"/>
            <a:ext cx="432048" cy="420168"/>
          </a:xfrm>
          <a:prstGeom prst="ellipse">
            <a:avLst/>
          </a:prstGeom>
          <a:solidFill>
            <a:srgbClr val="FF0066"/>
          </a:solidFill>
          <a:ln>
            <a:solidFill>
              <a:srgbClr val="FF0000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5295730-00E5-41EC-B3D3-6F81833A0081}"/>
              </a:ext>
            </a:extLst>
          </p:cNvPr>
          <p:cNvSpPr/>
          <p:nvPr/>
        </p:nvSpPr>
        <p:spPr>
          <a:xfrm>
            <a:off x="2310690" y="2700424"/>
            <a:ext cx="292310" cy="292280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44494"/>
              <a:satOff val="-2265"/>
              <a:lumOff val="534"/>
              <a:alphaOff val="0"/>
            </a:schemeClr>
          </a:fillRef>
          <a:effectRef idx="0">
            <a:schemeClr val="accent4">
              <a:hueOff val="544494"/>
              <a:satOff val="-2265"/>
              <a:lumOff val="534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551232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8B41059-9059-4238-9356-CE1EA9476682}"/>
              </a:ext>
            </a:extLst>
          </p:cNvPr>
          <p:cNvSpPr/>
          <p:nvPr/>
        </p:nvSpPr>
        <p:spPr>
          <a:xfrm>
            <a:off x="6255858" y="956444"/>
            <a:ext cx="23877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Abadi Extra Light" panose="020B0204020104020204" pitchFamily="34" charset="0"/>
              </a:rPr>
              <a:t>You don’t have </a:t>
            </a:r>
          </a:p>
          <a:p>
            <a:r>
              <a:rPr lang="en-US" sz="2400" b="1" dirty="0">
                <a:latin typeface="Abadi Extra Light" panose="020B0204020104020204" pitchFamily="34" charset="0"/>
              </a:rPr>
              <a:t>to give your</a:t>
            </a:r>
          </a:p>
          <a:p>
            <a:r>
              <a:rPr lang="en-US" sz="2400" b="1" dirty="0">
                <a:latin typeface="Abadi Extra Light" panose="020B0204020104020204" pitchFamily="34" charset="0"/>
              </a:rPr>
              <a:t>name it’s </a:t>
            </a:r>
          </a:p>
          <a:p>
            <a:r>
              <a:rPr lang="en-US" sz="2400" b="1" dirty="0">
                <a:latin typeface="Abadi Extra Light" panose="020B0204020104020204" pitchFamily="34" charset="0"/>
              </a:rPr>
              <a:t>your </a:t>
            </a:r>
          </a:p>
          <a:p>
            <a:r>
              <a:rPr lang="en-US" sz="2400" b="1" dirty="0">
                <a:latin typeface="Abadi Extra Light" panose="020B0204020104020204" pitchFamily="34" charset="0"/>
              </a:rPr>
              <a:t>choice.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3A1AF1C-669F-40A9-8958-26D33F4E115F}"/>
              </a:ext>
            </a:extLst>
          </p:cNvPr>
          <p:cNvSpPr/>
          <p:nvPr/>
        </p:nvSpPr>
        <p:spPr>
          <a:xfrm>
            <a:off x="107504" y="0"/>
            <a:ext cx="614835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B8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badi Extra Light" panose="020B0204020104020204" pitchFamily="34" charset="0"/>
              </a:rPr>
              <a:t>Confidentiality </a:t>
            </a:r>
          </a:p>
        </p:txBody>
      </p:sp>
      <p:pic>
        <p:nvPicPr>
          <p:cNvPr id="18" name="Graphic 17" descr="Questions">
            <a:extLst>
              <a:ext uri="{FF2B5EF4-FFF2-40B4-BE49-F238E27FC236}">
                <a16:creationId xmlns:a16="http://schemas.microsoft.com/office/drawing/2014/main" id="{6C3580ED-58FB-41A4-AB8A-2D0E928F48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78019" y="1574833"/>
            <a:ext cx="1977343" cy="1977343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C56660AF-B6A3-483B-A1A5-4823E73402DC}"/>
              </a:ext>
            </a:extLst>
          </p:cNvPr>
          <p:cNvGrpSpPr/>
          <p:nvPr/>
        </p:nvGrpSpPr>
        <p:grpSpPr>
          <a:xfrm>
            <a:off x="127911" y="1120572"/>
            <a:ext cx="3024336" cy="2825059"/>
            <a:chOff x="145623" y="439464"/>
            <a:chExt cx="2442580" cy="2144285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885776F-F3CC-40D3-88C2-7DA0FA157336}"/>
                </a:ext>
              </a:extLst>
            </p:cNvPr>
            <p:cNvSpPr/>
            <p:nvPr/>
          </p:nvSpPr>
          <p:spPr>
            <a:xfrm>
              <a:off x="145623" y="439464"/>
              <a:ext cx="2442580" cy="2144285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2722470"/>
                <a:satOff val="-11327"/>
                <a:lumOff val="2669"/>
                <a:alphaOff val="0"/>
              </a:schemeClr>
            </a:fillRef>
            <a:effectRef idx="0">
              <a:schemeClr val="accent4">
                <a:hueOff val="2722470"/>
                <a:satOff val="-11327"/>
                <a:lumOff val="2669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Oval 4">
              <a:extLst>
                <a:ext uri="{FF2B5EF4-FFF2-40B4-BE49-F238E27FC236}">
                  <a16:creationId xmlns:a16="http://schemas.microsoft.com/office/drawing/2014/main" id="{27B43D3A-A8BA-4443-AAC0-AEE7D876A0ED}"/>
                </a:ext>
              </a:extLst>
            </p:cNvPr>
            <p:cNvSpPr txBox="1"/>
            <p:nvPr/>
          </p:nvSpPr>
          <p:spPr>
            <a:xfrm>
              <a:off x="503331" y="753487"/>
              <a:ext cx="1727164" cy="151623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000" b="1" dirty="0">
                <a:latin typeface="Abadi Extra Light" panose="020B0204020104020204" pitchFamily="34" charset="0"/>
                <a:cs typeface="Arial" pitchFamily="34" charset="0"/>
              </a:endParaRPr>
            </a:p>
            <a:p>
              <a:pPr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000" b="1" dirty="0">
                  <a:solidFill>
                    <a:srgbClr val="002060"/>
                  </a:solidFill>
                  <a:latin typeface="Abadi Extra Light" panose="020B0204020104020204" pitchFamily="34" charset="0"/>
                  <a:cs typeface="Arial" pitchFamily="34" charset="0"/>
                </a:rPr>
                <a:t>School Nurse’s will not pass on anything you say to anyone else unless…</a:t>
              </a:r>
            </a:p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2000" b="1" kern="1200" dirty="0">
                <a:solidFill>
                  <a:srgbClr val="002060"/>
                </a:solidFill>
                <a:latin typeface="Abadi Extra Light" panose="020B0204020104020204" pitchFamily="34" charset="0"/>
              </a:endParaRP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FC8A4C8-AAE5-40B3-A448-C8D2C27FA623}"/>
              </a:ext>
            </a:extLst>
          </p:cNvPr>
          <p:cNvGrpSpPr/>
          <p:nvPr/>
        </p:nvGrpSpPr>
        <p:grpSpPr>
          <a:xfrm>
            <a:off x="3139346" y="1925940"/>
            <a:ext cx="3290655" cy="2877366"/>
            <a:chOff x="145623" y="439464"/>
            <a:chExt cx="2442580" cy="2144285"/>
          </a:xfrm>
          <a:solidFill>
            <a:srgbClr val="00B0F0"/>
          </a:solidFill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37EF8389-34D5-4362-B9E6-AB719ED671F1}"/>
                </a:ext>
              </a:extLst>
            </p:cNvPr>
            <p:cNvSpPr/>
            <p:nvPr/>
          </p:nvSpPr>
          <p:spPr>
            <a:xfrm>
              <a:off x="145623" y="439464"/>
              <a:ext cx="2442580" cy="2144285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2722470"/>
                <a:satOff val="-11327"/>
                <a:lumOff val="2669"/>
                <a:alphaOff val="0"/>
              </a:schemeClr>
            </a:fillRef>
            <a:effectRef idx="0">
              <a:schemeClr val="accent4">
                <a:hueOff val="2722470"/>
                <a:satOff val="-11327"/>
                <a:lumOff val="2669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Oval 4">
              <a:extLst>
                <a:ext uri="{FF2B5EF4-FFF2-40B4-BE49-F238E27FC236}">
                  <a16:creationId xmlns:a16="http://schemas.microsoft.com/office/drawing/2014/main" id="{69B42B27-0CCA-42D2-9943-3BD02D75D902}"/>
                </a:ext>
              </a:extLst>
            </p:cNvPr>
            <p:cNvSpPr txBox="1"/>
            <p:nvPr/>
          </p:nvSpPr>
          <p:spPr>
            <a:xfrm>
              <a:off x="470136" y="844631"/>
              <a:ext cx="1788872" cy="1613490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000" b="1" dirty="0">
                  <a:solidFill>
                    <a:srgbClr val="002060"/>
                  </a:solidFill>
                  <a:latin typeface="Abadi Extra Light" panose="020B0204020104020204" pitchFamily="34" charset="0"/>
                  <a:cs typeface="Arial" pitchFamily="34" charset="0"/>
                </a:rPr>
                <a:t>It’s extreme circumstances like if the health, safety or welfare of you or someone else is at significant risk.  </a:t>
              </a:r>
            </a:p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2000" b="1" kern="1200" dirty="0">
                <a:solidFill>
                  <a:schemeClr val="bg1"/>
                </a:solidFill>
                <a:latin typeface="Abadi Extra Light" panose="020B0204020104020204" pitchFamily="34" charset="0"/>
              </a:endParaRPr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6D472DC4-7937-4C53-BC31-8769FC9025DD}"/>
              </a:ext>
            </a:extLst>
          </p:cNvPr>
          <p:cNvSpPr/>
          <p:nvPr/>
        </p:nvSpPr>
        <p:spPr>
          <a:xfrm>
            <a:off x="5931098" y="3834050"/>
            <a:ext cx="3037272" cy="2688726"/>
          </a:xfrm>
          <a:prstGeom prst="ellipse">
            <a:avLst/>
          </a:prstGeom>
          <a:solidFill>
            <a:srgbClr val="00788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2722470"/>
              <a:satOff val="-11327"/>
              <a:lumOff val="2669"/>
              <a:alphaOff val="0"/>
            </a:schemeClr>
          </a:fillRef>
          <a:effectRef idx="0">
            <a:schemeClr val="accent4">
              <a:hueOff val="2722470"/>
              <a:satOff val="-11327"/>
              <a:lumOff val="2669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endParaRPr lang="en-US" sz="2000" b="1" dirty="0">
              <a:latin typeface="Abadi Extra Light" panose="020B0204020104020204" pitchFamily="34" charset="0"/>
            </a:endParaRPr>
          </a:p>
          <a:p>
            <a:pPr algn="ctr"/>
            <a:r>
              <a:rPr lang="en-US" sz="2000" b="1" dirty="0">
                <a:latin typeface="Abadi Extra Light" panose="020B0204020104020204" pitchFamily="34" charset="0"/>
              </a:rPr>
              <a:t>If we did need to tell someone, we would always try to speak with you first.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DD9F475-064D-460F-89C4-911B55203E3F}"/>
              </a:ext>
            </a:extLst>
          </p:cNvPr>
          <p:cNvSpPr txBox="1"/>
          <p:nvPr/>
        </p:nvSpPr>
        <p:spPr>
          <a:xfrm>
            <a:off x="175630" y="5737428"/>
            <a:ext cx="4896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808285"/>
                </a:solidFill>
                <a:latin typeface="Arial" pitchFamily="34" charset="0"/>
                <a:cs typeface="Arial" pitchFamily="34" charset="0"/>
              </a:rPr>
              <a:t>We hold information on electronic records that can be seen by other healthcare professionals who all follow the same confidentiality rules.  </a:t>
            </a:r>
            <a:endParaRPr lang="en-GB" dirty="0"/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0DB3F25E-1C53-43E3-9E8C-4CA5B46C45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466625">
            <a:off x="734653" y="3621060"/>
            <a:ext cx="1739240" cy="2340197"/>
          </a:xfrm>
          <a:prstGeom prst="rect">
            <a:avLst/>
          </a:prstGeom>
        </p:spPr>
      </p:pic>
      <p:pic>
        <p:nvPicPr>
          <p:cNvPr id="56" name="Graphic 55" descr="Blind">
            <a:extLst>
              <a:ext uri="{FF2B5EF4-FFF2-40B4-BE49-F238E27FC236}">
                <a16:creationId xmlns:a16="http://schemas.microsoft.com/office/drawing/2014/main" id="{A67AAFF2-2B7C-4BC2-9463-86A407DA142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178634" y="4316187"/>
            <a:ext cx="1573002" cy="1573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8174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565" y="1196752"/>
            <a:ext cx="8028384" cy="187184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sz="2400" b="1" dirty="0">
                <a:solidFill>
                  <a:srgbClr val="FF0066"/>
                </a:solidFill>
                <a:latin typeface="Abadi Extra Light" panose="020B0204020104020204" pitchFamily="34" charset="0"/>
              </a:rPr>
              <a:t>“Some things are so embarrassing that you can’t talk about them. If you send a message first, the nurse already knows what you’re going to talk about”</a:t>
            </a:r>
          </a:p>
          <a:p>
            <a:pPr marL="0" indent="0">
              <a:buNone/>
            </a:pPr>
            <a:r>
              <a:rPr lang="en-GB" sz="1200" dirty="0"/>
              <a:t>  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10B825D-780D-40B2-B87B-DAB44D2ECC7D}"/>
              </a:ext>
            </a:extLst>
          </p:cNvPr>
          <p:cNvSpPr/>
          <p:nvPr/>
        </p:nvSpPr>
        <p:spPr>
          <a:xfrm>
            <a:off x="0" y="-87432"/>
            <a:ext cx="630019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B8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badi Extra Light" panose="020B0204020104020204" pitchFamily="34" charset="0"/>
              </a:rPr>
              <a:t>Testimonials:</a:t>
            </a:r>
            <a:r>
              <a:rPr lang="en-US" sz="6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B8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badi Extra Light" panose="020B0204020104020204" pitchFamily="34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C43B82-5254-427A-AD9C-3C61129B3DB9}"/>
              </a:ext>
            </a:extLst>
          </p:cNvPr>
          <p:cNvSpPr txBox="1"/>
          <p:nvPr/>
        </p:nvSpPr>
        <p:spPr>
          <a:xfrm>
            <a:off x="1907704" y="2382824"/>
            <a:ext cx="67224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CC99"/>
                </a:solidFill>
                <a:latin typeface="Arial"/>
              </a:rPr>
              <a:t>“Thank you for your help, I have made an appointment for next week but it was helpful to hear from you”</a:t>
            </a:r>
          </a:p>
          <a:p>
            <a:endParaRPr lang="en-GB" sz="16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EE43FF9-B7FE-4A09-8737-05BD96D891A3}"/>
              </a:ext>
            </a:extLst>
          </p:cNvPr>
          <p:cNvSpPr/>
          <p:nvPr/>
        </p:nvSpPr>
        <p:spPr>
          <a:xfrm>
            <a:off x="127613" y="3549629"/>
            <a:ext cx="830122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007882"/>
                </a:solidFill>
              </a:rPr>
              <a:t>“Definitely at least a 4 out of 5, you helped a lot. Thank you”</a:t>
            </a:r>
            <a:endParaRPr lang="en-GB" sz="2800" b="1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F53137D-DF25-4B1C-8F91-4A2C7A059CAD}"/>
              </a:ext>
            </a:extLst>
          </p:cNvPr>
          <p:cNvSpPr/>
          <p:nvPr/>
        </p:nvSpPr>
        <p:spPr>
          <a:xfrm>
            <a:off x="5652120" y="4314787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b="1" dirty="0">
                <a:solidFill>
                  <a:srgbClr val="92D050"/>
                </a:solidFill>
              </a:rPr>
              <a:t>“I think I might </a:t>
            </a:r>
          </a:p>
          <a:p>
            <a:r>
              <a:rPr lang="en-GB" sz="3200" b="1" dirty="0">
                <a:solidFill>
                  <a:srgbClr val="92D050"/>
                </a:solidFill>
              </a:rPr>
              <a:t>talk to my Dad.  </a:t>
            </a:r>
          </a:p>
          <a:p>
            <a:r>
              <a:rPr lang="en-GB" sz="3200" b="1" dirty="0">
                <a:solidFill>
                  <a:srgbClr val="92D050"/>
                </a:solidFill>
              </a:rPr>
              <a:t>Thank you for your </a:t>
            </a:r>
          </a:p>
          <a:p>
            <a:r>
              <a:rPr lang="en-GB" sz="3200" b="1" dirty="0">
                <a:solidFill>
                  <a:srgbClr val="92D050"/>
                </a:solidFill>
              </a:rPr>
              <a:t>help” 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71427D81-3A40-4F14-BCDB-F53F868C71DF}"/>
              </a:ext>
            </a:extLst>
          </p:cNvPr>
          <p:cNvSpPr txBox="1">
            <a:spLocks/>
          </p:cNvSpPr>
          <p:nvPr/>
        </p:nvSpPr>
        <p:spPr>
          <a:xfrm>
            <a:off x="293548" y="4695408"/>
            <a:ext cx="5574596" cy="2411853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0"/>
              </a:spcAft>
              <a:buNone/>
              <a:defRPr/>
            </a:pPr>
            <a:r>
              <a:rPr lang="en-GB" sz="2800" b="1" dirty="0">
                <a:solidFill>
                  <a:srgbClr val="0070C0"/>
                </a:solidFill>
                <a:latin typeface="Arial"/>
              </a:rPr>
              <a:t>“I would recommend this service to anyone in need of some guidance”</a:t>
            </a:r>
          </a:p>
        </p:txBody>
      </p:sp>
    </p:spTree>
    <p:extLst>
      <p:ext uri="{BB962C8B-B14F-4D97-AF65-F5344CB8AC3E}">
        <p14:creationId xmlns:p14="http://schemas.microsoft.com/office/powerpoint/2010/main" val="23339904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FA1CA70-5766-44E6-B4C0-555244250FFF}"/>
              </a:ext>
            </a:extLst>
          </p:cNvPr>
          <p:cNvSpPr/>
          <p:nvPr/>
        </p:nvSpPr>
        <p:spPr>
          <a:xfrm>
            <a:off x="107504" y="116632"/>
            <a:ext cx="763284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B8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badi Extra Light" panose="020B0204020104020204" pitchFamily="34" charset="0"/>
              </a:rPr>
              <a:t>WRITE THIS </a:t>
            </a:r>
          </a:p>
          <a:p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B8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badi Extra Light" panose="020B0204020104020204" pitchFamily="34" charset="0"/>
              </a:rPr>
              <a:t>NUMBER DOWN….</a:t>
            </a:r>
            <a:endParaRPr lang="en-US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7B8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badi Extra Light" panose="020B0204020104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33F04E2-01ED-46BA-8026-F1BCA11ACBDB}"/>
              </a:ext>
            </a:extLst>
          </p:cNvPr>
          <p:cNvSpPr/>
          <p:nvPr/>
        </p:nvSpPr>
        <p:spPr>
          <a:xfrm>
            <a:off x="19472" y="5799252"/>
            <a:ext cx="813690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B8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badi Extra Light" panose="020B0204020104020204" pitchFamily="34" charset="0"/>
              </a:rPr>
              <a:t>OR PUT IT IN YOUR PHONE!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645024"/>
            <a:ext cx="2592288" cy="3486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4448" y="2060848"/>
            <a:ext cx="9151128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>
                <a:solidFill>
                  <a:srgbClr val="FF0066"/>
                </a:solidFill>
                <a:latin typeface="Agency FB" panose="020B0503020202020204" pitchFamily="34" charset="0"/>
              </a:rPr>
              <a:t>07520631722</a:t>
            </a:r>
          </a:p>
        </p:txBody>
      </p:sp>
      <p:pic>
        <p:nvPicPr>
          <p:cNvPr id="2054" name="Picture 6" descr="C:\Users\westem\AppData\Local\Microsoft\Windows\Temporary Internet Files\Content.IE5\DY1YT64J\HandDrawnFountainPenDrawingLine[1].jpg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5930" y="441598"/>
            <a:ext cx="1276350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74932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LongProperties xmlns="http://schemas.microsoft.com/office/2006/metadata/longProperties"/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5211182994A441A18828F36900A63B" ma:contentTypeVersion="8" ma:contentTypeDescription="Create a new document." ma:contentTypeScope="" ma:versionID="09499512754c1c8f6d95fd45aaa149b3">
  <xsd:schema xmlns:xsd="http://www.w3.org/2001/XMLSchema" xmlns:xs="http://www.w3.org/2001/XMLSchema" xmlns:p="http://schemas.microsoft.com/office/2006/metadata/properties" xmlns:ns3="d333ad8d-084c-414f-8a8d-501b93e3117e" targetNamespace="http://schemas.microsoft.com/office/2006/metadata/properties" ma:root="true" ma:fieldsID="bf165d6aa23bea2b74dd57baf794593d" ns3:_="">
    <xsd:import namespace="d333ad8d-084c-414f-8a8d-501b93e3117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33ad8d-084c-414f-8a8d-501b93e3117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2752786-F3F8-46C8-AAB4-E8B86AB504CB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75904FF2-A978-4750-9ECF-548447352B6A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d333ad8d-084c-414f-8a8d-501b93e3117e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8A916A8-E2D1-4733-956D-69CB14BC20A4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BB4263C8-D08F-40DE-926F-059F1AD36C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333ad8d-084c-414f-8a8d-501b93e311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531</TotalTime>
  <Words>308</Words>
  <Application>Microsoft Office PowerPoint</Application>
  <PresentationFormat>On-screen Show (4:3)</PresentationFormat>
  <Paragraphs>62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Abadi Extra Light</vt:lpstr>
      <vt:lpstr>Agency FB</vt:lpstr>
      <vt:lpstr>Arial</vt:lpstr>
      <vt:lpstr>Bahnschrift Light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Devon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russell.taylor</dc:creator>
  <cp:lastModifiedBy>Rebecca Box</cp:lastModifiedBy>
  <cp:revision>49</cp:revision>
  <dcterms:created xsi:type="dcterms:W3CDTF">2009-11-24T09:44:35Z</dcterms:created>
  <dcterms:modified xsi:type="dcterms:W3CDTF">2020-03-17T10:22:33Z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e9a5378624e46c38d4b7a1bdebb7902">
    <vt:lpwstr/>
  </property>
  <property fmtid="{D5CDD505-2E9C-101B-9397-08002B2CF9AE}" pid="3" name="TaxKeywordTaxHTField">
    <vt:lpwstr/>
  </property>
  <property fmtid="{D5CDD505-2E9C-101B-9397-08002B2CF9AE}" pid="4" name="Devon Keywords">
    <vt:lpwstr>9;#Communication|d326c3e8-99e2-4505-810f-2e80af3279b3</vt:lpwstr>
  </property>
  <property fmtid="{D5CDD505-2E9C-101B-9397-08002B2CF9AE}" pid="5" name="Office Location">
    <vt:lpwstr/>
  </property>
  <property fmtid="{D5CDD505-2E9C-101B-9397-08002B2CF9AE}" pid="6" name="TaxKeyword">
    <vt:lpwstr/>
  </property>
  <property fmtid="{D5CDD505-2E9C-101B-9397-08002B2CF9AE}" pid="7" name="h2642852b8ce415eb942dab5510b6844">
    <vt:lpwstr/>
  </property>
  <property fmtid="{D5CDD505-2E9C-101B-9397-08002B2CF9AE}" pid="8" name="a12c4fbea80b408499c3ce7752de385f">
    <vt:lpwstr>Communication|d326c3e8-99e2-4505-810f-2e80af3279b3</vt:lpwstr>
  </property>
  <property fmtid="{D5CDD505-2E9C-101B-9397-08002B2CF9AE}" pid="9" name="Spatial Coverage">
    <vt:lpwstr/>
  </property>
  <property fmtid="{D5CDD505-2E9C-101B-9397-08002B2CF9AE}" pid="10" name="TaxCatchAll">
    <vt:lpwstr>9;#Communication|d326c3e8-99e2-4505-810f-2e80af3279b3</vt:lpwstr>
  </property>
  <property fmtid="{D5CDD505-2E9C-101B-9397-08002B2CF9AE}" pid="11" name="ContentTypeId">
    <vt:lpwstr>0x010100FF5211182994A441A18828F36900A63B</vt:lpwstr>
  </property>
</Properties>
</file>