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handoutMasterIdLst>
    <p:handoutMasterId r:id="rId19"/>
  </p:handoutMasterIdLst>
  <p:sldIdLst>
    <p:sldId id="257" r:id="rId2"/>
    <p:sldId id="272" r:id="rId3"/>
    <p:sldId id="273" r:id="rId4"/>
    <p:sldId id="258" r:id="rId5"/>
    <p:sldId id="265" r:id="rId6"/>
    <p:sldId id="275" r:id="rId7"/>
    <p:sldId id="274" r:id="rId8"/>
    <p:sldId id="276" r:id="rId9"/>
    <p:sldId id="277" r:id="rId10"/>
    <p:sldId id="278" r:id="rId11"/>
    <p:sldId id="271" r:id="rId12"/>
    <p:sldId id="279" r:id="rId13"/>
    <p:sldId id="280" r:id="rId14"/>
    <p:sldId id="281" r:id="rId15"/>
    <p:sldId id="263" r:id="rId16"/>
    <p:sldId id="282"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F5AB1C69-6EDB-4FF4-983F-18BD219EF32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5" autoAdjust="0"/>
    <p:restoredTop sz="94660"/>
  </p:normalViewPr>
  <p:slideViewPr>
    <p:cSldViewPr snapToGrid="0">
      <p:cViewPr varScale="1">
        <p:scale>
          <a:sx n="115" d="100"/>
          <a:sy n="115" d="100"/>
        </p:scale>
        <p:origin x="432" y="84"/>
      </p:cViewPr>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3A45BA1-980A-4507-BE5A-5C1E7C2FFD8F}" type="datetimeFigureOut">
              <a:rPr lang="en-US"/>
              <a:t>11/11/2020</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7E03411-58E2-43FD-AE1D-AD77DFF8CB20}" type="slidenum">
              <a:rPr/>
              <a:t>‹#›</a:t>
            </a:fld>
            <a:endParaRPr/>
          </a:p>
        </p:txBody>
      </p:sp>
    </p:spTree>
    <p:extLst>
      <p:ext uri="{BB962C8B-B14F-4D97-AF65-F5344CB8AC3E}">
        <p14:creationId xmlns:p14="http://schemas.microsoft.com/office/powerpoint/2010/main" val="1881910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A3416D-7FED-43BC-AA7C-D92DBA01ED64}" type="datetimeFigureOut">
              <a:rPr lang="en-US"/>
              <a:t>11/11/2020</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DC57A8-AE18-4654-B6AF-04B3577165BE}" type="slidenum">
              <a:rPr/>
              <a:t>‹#›</a:t>
            </a:fld>
            <a:endParaRPr/>
          </a:p>
        </p:txBody>
      </p:sp>
    </p:spTree>
    <p:extLst>
      <p:ext uri="{BB962C8B-B14F-4D97-AF65-F5344CB8AC3E}">
        <p14:creationId xmlns:p14="http://schemas.microsoft.com/office/powerpoint/2010/main" val="25813978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265611" y="1752600"/>
            <a:ext cx="6858002" cy="1828800"/>
          </a:xfrm>
        </p:spPr>
        <p:txBody>
          <a:bodyPr anchor="b">
            <a:normAutofit/>
          </a:bodyPr>
          <a:lstStyle>
            <a:lvl1pPr algn="l">
              <a:defRPr sz="5400"/>
            </a:lvl1pPr>
          </a:lstStyle>
          <a:p>
            <a:r>
              <a:rPr lang="en-US" smtClean="0"/>
              <a:t>Click to edit Master title style</a:t>
            </a:r>
            <a:endParaRPr/>
          </a:p>
        </p:txBody>
      </p:sp>
      <p:sp>
        <p:nvSpPr>
          <p:cNvPr id="3" name="Subtitle 2"/>
          <p:cNvSpPr>
            <a:spLocks noGrp="1"/>
          </p:cNvSpPr>
          <p:nvPr>
            <p:ph type="subTitle" idx="1"/>
          </p:nvPr>
        </p:nvSpPr>
        <p:spPr>
          <a:xfrm>
            <a:off x="4265610" y="3733800"/>
            <a:ext cx="6858002" cy="914400"/>
          </a:xfrm>
        </p:spPr>
        <p:txBody>
          <a:bodyPr/>
          <a:lstStyle>
            <a:lvl1pPr marL="0" indent="0" algn="l">
              <a:spcBef>
                <a:spcPts val="0"/>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a:p>
        </p:txBody>
      </p:sp>
    </p:spTree>
    <p:extLst>
      <p:ext uri="{BB962C8B-B14F-4D97-AF65-F5344CB8AC3E}">
        <p14:creationId xmlns:p14="http://schemas.microsoft.com/office/powerpoint/2010/main" val="2981203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dirty="0"/>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4CF99945-0A15-4715-AB6C-F5E56CF20F70}" type="datetimeFigureOut">
              <a:rPr lang="en-US"/>
              <a:t>11/11/2020</a:t>
            </a:fld>
            <a:endParaRPr/>
          </a:p>
        </p:txBody>
      </p:sp>
    </p:spTree>
    <p:extLst>
      <p:ext uri="{BB962C8B-B14F-4D97-AF65-F5344CB8AC3E}">
        <p14:creationId xmlns:p14="http://schemas.microsoft.com/office/powerpoint/2010/main" val="339630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65613" y="1828800"/>
            <a:ext cx="6858002" cy="1828800"/>
          </a:xfrm>
        </p:spPr>
        <p:txBody>
          <a:bodyPr anchor="b">
            <a:normAutofit/>
          </a:bodyPr>
          <a:lstStyle>
            <a:lvl1pPr>
              <a:defRPr sz="4400"/>
            </a:lvl1pPr>
          </a:lstStyle>
          <a:p>
            <a:r>
              <a:rPr lang="en-US" smtClean="0"/>
              <a:t>Click to edit Master title style</a:t>
            </a:r>
            <a:endParaRPr/>
          </a:p>
        </p:txBody>
      </p:sp>
      <p:sp>
        <p:nvSpPr>
          <p:cNvPr id="3" name="Text Placeholder 2"/>
          <p:cNvSpPr>
            <a:spLocks noGrp="1"/>
          </p:cNvSpPr>
          <p:nvPr>
            <p:ph type="body" idx="1"/>
          </p:nvPr>
        </p:nvSpPr>
        <p:spPr>
          <a:xfrm>
            <a:off x="4265610" y="3733800"/>
            <a:ext cx="6858002" cy="914400"/>
          </a:xfrm>
        </p:spPr>
        <p:txBody>
          <a:bodyPr/>
          <a:lstStyle>
            <a:lvl1pPr marL="0" indent="0">
              <a:spcBef>
                <a:spcPts val="0"/>
              </a:spcBef>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Tree>
    <p:extLst>
      <p:ext uri="{BB962C8B-B14F-4D97-AF65-F5344CB8AC3E}">
        <p14:creationId xmlns:p14="http://schemas.microsoft.com/office/powerpoint/2010/main" val="1229257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1065212" y="1825625"/>
            <a:ext cx="4954588" cy="418795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6172200" y="1825625"/>
            <a:ext cx="4951414" cy="418795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Slide Number Placeholder 6"/>
          <p:cNvSpPr>
            <a:spLocks noGrp="1"/>
          </p:cNvSpPr>
          <p:nvPr>
            <p:ph type="sldNum" sz="quarter" idx="12"/>
          </p:nvPr>
        </p:nvSpPr>
        <p:spPr/>
        <p:txBody>
          <a:bodyPr/>
          <a:lstStyle/>
          <a:p>
            <a:fld id="{022B156B-59AE-415F-B24B-8756D48BB977}" type="slidenum">
              <a:rPr/>
              <a:t>‹#›</a:t>
            </a:fld>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4CF99945-0A15-4715-AB6C-F5E56CF20F70}" type="datetimeFigureOut">
              <a:rPr lang="en-US"/>
              <a:t>11/11/2020</a:t>
            </a:fld>
            <a:endParaRPr/>
          </a:p>
        </p:txBody>
      </p:sp>
    </p:spTree>
    <p:extLst>
      <p:ext uri="{BB962C8B-B14F-4D97-AF65-F5344CB8AC3E}">
        <p14:creationId xmlns:p14="http://schemas.microsoft.com/office/powerpoint/2010/main" val="29727551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Text Placeholder 2"/>
          <p:cNvSpPr>
            <a:spLocks noGrp="1"/>
          </p:cNvSpPr>
          <p:nvPr>
            <p:ph type="body" idx="1"/>
          </p:nvPr>
        </p:nvSpPr>
        <p:spPr>
          <a:xfrm>
            <a:off x="1069848" y="1681163"/>
            <a:ext cx="4956048"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69848" y="2505075"/>
            <a:ext cx="4956048" cy="34766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6172200" y="1681163"/>
            <a:ext cx="4956048"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4956048" cy="34766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9" name="Slide Number Placeholder 8"/>
          <p:cNvSpPr>
            <a:spLocks noGrp="1"/>
          </p:cNvSpPr>
          <p:nvPr>
            <p:ph type="sldNum" sz="quarter" idx="12"/>
          </p:nvPr>
        </p:nvSpPr>
        <p:spPr/>
        <p:txBody>
          <a:bodyPr/>
          <a:lstStyle/>
          <a:p>
            <a:fld id="{022B156B-59AE-415F-B24B-8756D48BB977}" type="slidenum">
              <a:rPr/>
              <a:t>‹#›</a:t>
            </a:fld>
            <a:endParaRPr/>
          </a:p>
        </p:txBody>
      </p:sp>
      <p:sp>
        <p:nvSpPr>
          <p:cNvPr id="8" name="Footer Placeholder 7"/>
          <p:cNvSpPr>
            <a:spLocks noGrp="1"/>
          </p:cNvSpPr>
          <p:nvPr>
            <p:ph type="ftr" sz="quarter" idx="11"/>
          </p:nvPr>
        </p:nvSpPr>
        <p:spPr/>
        <p:txBody>
          <a:bodyPr/>
          <a:lstStyle/>
          <a:p>
            <a:endParaRPr/>
          </a:p>
        </p:txBody>
      </p:sp>
      <p:sp>
        <p:nvSpPr>
          <p:cNvPr id="7" name="Date Placeholder 6"/>
          <p:cNvSpPr>
            <a:spLocks noGrp="1"/>
          </p:cNvSpPr>
          <p:nvPr>
            <p:ph type="dt" sz="half" idx="10"/>
          </p:nvPr>
        </p:nvSpPr>
        <p:spPr/>
        <p:txBody>
          <a:bodyPr/>
          <a:lstStyle/>
          <a:p>
            <a:fld id="{4CF99945-0A15-4715-AB6C-F5E56CF20F70}" type="datetimeFigureOut">
              <a:rPr lang="en-US"/>
              <a:t>11/11/2020</a:t>
            </a:fld>
            <a:endParaRPr/>
          </a:p>
        </p:txBody>
      </p:sp>
    </p:spTree>
    <p:extLst>
      <p:ext uri="{BB962C8B-B14F-4D97-AF65-F5344CB8AC3E}">
        <p14:creationId xmlns:p14="http://schemas.microsoft.com/office/powerpoint/2010/main" val="2318571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5" name="Slide Number Placeholder 4"/>
          <p:cNvSpPr>
            <a:spLocks noGrp="1"/>
          </p:cNvSpPr>
          <p:nvPr>
            <p:ph type="sldNum" sz="quarter" idx="12"/>
          </p:nvPr>
        </p:nvSpPr>
        <p:spPr/>
        <p:txBody>
          <a:bodyPr/>
          <a:lstStyle/>
          <a:p>
            <a:fld id="{022B156B-59AE-415F-B24B-8756D48BB977}" type="slidenum">
              <a:rPr/>
              <a:t>‹#›</a:t>
            </a:fld>
            <a:endParaRPr/>
          </a:p>
        </p:txBody>
      </p:sp>
      <p:sp>
        <p:nvSpPr>
          <p:cNvPr id="4" name="Footer Placeholder 3"/>
          <p:cNvSpPr>
            <a:spLocks noGrp="1"/>
          </p:cNvSpPr>
          <p:nvPr>
            <p:ph type="ftr" sz="quarter" idx="11"/>
          </p:nvPr>
        </p:nvSpPr>
        <p:spPr/>
        <p:txBody>
          <a:bodyPr/>
          <a:lstStyle/>
          <a:p>
            <a:endParaRPr/>
          </a:p>
        </p:txBody>
      </p:sp>
      <p:sp>
        <p:nvSpPr>
          <p:cNvPr id="3" name="Date Placeholder 2"/>
          <p:cNvSpPr>
            <a:spLocks noGrp="1"/>
          </p:cNvSpPr>
          <p:nvPr>
            <p:ph type="dt" sz="half" idx="10"/>
          </p:nvPr>
        </p:nvSpPr>
        <p:spPr/>
        <p:txBody>
          <a:bodyPr/>
          <a:lstStyle/>
          <a:p>
            <a:fld id="{4CF99945-0A15-4715-AB6C-F5E56CF20F70}" type="datetimeFigureOut">
              <a:rPr lang="en-US"/>
              <a:t>11/11/2020</a:t>
            </a:fld>
            <a:endParaRPr/>
          </a:p>
        </p:txBody>
      </p:sp>
    </p:spTree>
    <p:extLst>
      <p:ext uri="{BB962C8B-B14F-4D97-AF65-F5344CB8AC3E}">
        <p14:creationId xmlns:p14="http://schemas.microsoft.com/office/powerpoint/2010/main" val="3512816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022B156B-59AE-415F-B24B-8756D48BB977}" type="slidenum">
              <a:rPr/>
              <a:t>‹#›</a:t>
            </a:fld>
            <a:endParaRPr/>
          </a:p>
        </p:txBody>
      </p:sp>
      <p:sp>
        <p:nvSpPr>
          <p:cNvPr id="3" name="Footer Placeholder 2"/>
          <p:cNvSpPr>
            <a:spLocks noGrp="1"/>
          </p:cNvSpPr>
          <p:nvPr>
            <p:ph type="ftr" sz="quarter" idx="11"/>
          </p:nvPr>
        </p:nvSpPr>
        <p:spPr/>
        <p:txBody>
          <a:bodyPr/>
          <a:lstStyle/>
          <a:p>
            <a:endParaRPr/>
          </a:p>
        </p:txBody>
      </p:sp>
      <p:sp>
        <p:nvSpPr>
          <p:cNvPr id="2" name="Date Placeholder 1"/>
          <p:cNvSpPr>
            <a:spLocks noGrp="1"/>
          </p:cNvSpPr>
          <p:nvPr>
            <p:ph type="dt" sz="half" idx="10"/>
          </p:nvPr>
        </p:nvSpPr>
        <p:spPr/>
        <p:txBody>
          <a:bodyPr/>
          <a:lstStyle/>
          <a:p>
            <a:fld id="{4CF99945-0A15-4715-AB6C-F5E56CF20F70}" type="datetimeFigureOut">
              <a:rPr lang="en-US"/>
              <a:t>11/11/2020</a:t>
            </a:fld>
            <a:endParaRPr/>
          </a:p>
        </p:txBody>
      </p:sp>
    </p:spTree>
    <p:extLst>
      <p:ext uri="{BB962C8B-B14F-4D97-AF65-F5344CB8AC3E}">
        <p14:creationId xmlns:p14="http://schemas.microsoft.com/office/powerpoint/2010/main" val="847874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Pictures with Captions">
    <p:spTree>
      <p:nvGrpSpPr>
        <p:cNvPr id="1" name=""/>
        <p:cNvGrpSpPr/>
        <p:nvPr/>
      </p:nvGrpSpPr>
      <p:grpSpPr>
        <a:xfrm>
          <a:off x="0" y="0"/>
          <a:ext cx="0" cy="0"/>
          <a:chOff x="0" y="0"/>
          <a:chExt cx="0" cy="0"/>
        </a:xfrm>
      </p:grpSpPr>
      <p:sp>
        <p:nvSpPr>
          <p:cNvPr id="2" name="Title 1"/>
          <p:cNvSpPr>
            <a:spLocks noGrp="1"/>
          </p:cNvSpPr>
          <p:nvPr>
            <p:ph type="title"/>
          </p:nvPr>
        </p:nvSpPr>
        <p:spPr>
          <a:xfrm>
            <a:off x="1065212" y="304799"/>
            <a:ext cx="10058402" cy="1216152"/>
          </a:xfrm>
        </p:spPr>
        <p:txBody>
          <a:bodyPr/>
          <a:lstStyle>
            <a:lvl1pPr>
              <a:defRPr/>
            </a:lvl1pPr>
          </a:lstStyle>
          <a:p>
            <a:r>
              <a:rPr lang="en-US" smtClean="0"/>
              <a:t>Click to edit Master title style</a:t>
            </a:r>
            <a:endParaRPr lang="en-US" dirty="0"/>
          </a:p>
        </p:txBody>
      </p:sp>
      <p:grpSp>
        <p:nvGrpSpPr>
          <p:cNvPr id="9" name="Group 8"/>
          <p:cNvGrpSpPr/>
          <p:nvPr/>
        </p:nvGrpSpPr>
        <p:grpSpPr>
          <a:xfrm>
            <a:off x="1052422" y="1733550"/>
            <a:ext cx="4360503" cy="3050038"/>
            <a:chOff x="895350" y="3313113"/>
            <a:chExt cx="3613151" cy="2790825"/>
          </a:xfrm>
          <a:solidFill>
            <a:schemeClr val="tx1">
              <a:lumMod val="50000"/>
            </a:schemeClr>
          </a:solidFill>
        </p:grpSpPr>
        <p:sp>
          <p:nvSpPr>
            <p:cNvPr id="10"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3"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4"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5"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6"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7"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8"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9"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0"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1"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36" name="Picture Placeholder 33" descr="An empty placeholder to add an image. Click on the placeholder and select the image that you wish to add."/>
          <p:cNvSpPr>
            <a:spLocks noGrp="1" noChangeAspect="1"/>
          </p:cNvSpPr>
          <p:nvPr>
            <p:ph type="pic" sz="quarter" idx="17"/>
          </p:nvPr>
        </p:nvSpPr>
        <p:spPr>
          <a:xfrm>
            <a:off x="1265028" y="1900210"/>
            <a:ext cx="3935536" cy="2571736"/>
          </a:xfrm>
          <a:solidFill>
            <a:schemeClr val="bg2"/>
          </a:solidFill>
          <a:ln w="38100">
            <a:solidFill>
              <a:schemeClr val="bg1"/>
            </a:solidFill>
          </a:ln>
        </p:spPr>
        <p:txBody>
          <a:bodyPr/>
          <a:lstStyle>
            <a:lvl1pPr marL="0" indent="0" algn="ctr">
              <a:buNone/>
              <a:defRPr/>
            </a:lvl1pPr>
          </a:lstStyle>
          <a:p>
            <a:r>
              <a:rPr lang="en-US" smtClean="0"/>
              <a:t>Click icon to add picture</a:t>
            </a:r>
            <a:endParaRPr dirty="0"/>
          </a:p>
        </p:txBody>
      </p:sp>
      <p:sp>
        <p:nvSpPr>
          <p:cNvPr id="39" name="Text Placeholder 3"/>
          <p:cNvSpPr>
            <a:spLocks noGrp="1"/>
          </p:cNvSpPr>
          <p:nvPr>
            <p:ph type="body" sz="half" idx="2"/>
          </p:nvPr>
        </p:nvSpPr>
        <p:spPr>
          <a:xfrm>
            <a:off x="1052423" y="4935990"/>
            <a:ext cx="4368980" cy="100761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grpSp>
        <p:nvGrpSpPr>
          <p:cNvPr id="22" name="Group 21"/>
          <p:cNvGrpSpPr/>
          <p:nvPr/>
        </p:nvGrpSpPr>
        <p:grpSpPr>
          <a:xfrm>
            <a:off x="6763111" y="1733550"/>
            <a:ext cx="4360503" cy="3050038"/>
            <a:chOff x="895350" y="3313113"/>
            <a:chExt cx="3613151" cy="2790825"/>
          </a:xfrm>
          <a:solidFill>
            <a:schemeClr val="tx1">
              <a:lumMod val="50000"/>
            </a:schemeClr>
          </a:solidFill>
        </p:grpSpPr>
        <p:sp>
          <p:nvSpPr>
            <p:cNvPr id="2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37" name="Picture Placeholder 33" descr="An empty placeholder to add an image. Click on the placeholder and select the image that you wish to add."/>
          <p:cNvSpPr>
            <a:spLocks noGrp="1" noChangeAspect="1"/>
          </p:cNvSpPr>
          <p:nvPr>
            <p:ph type="pic" sz="quarter" idx="18"/>
          </p:nvPr>
        </p:nvSpPr>
        <p:spPr>
          <a:xfrm>
            <a:off x="6975717" y="1900210"/>
            <a:ext cx="3935536" cy="2571736"/>
          </a:xfrm>
          <a:solidFill>
            <a:schemeClr val="bg2"/>
          </a:solidFill>
          <a:ln w="38100">
            <a:solidFill>
              <a:schemeClr val="bg1"/>
            </a:solidFill>
          </a:ln>
        </p:spPr>
        <p:txBody>
          <a:bodyPr/>
          <a:lstStyle>
            <a:lvl1pPr marL="0" indent="0" algn="ctr">
              <a:buNone/>
              <a:defRPr/>
            </a:lvl1pPr>
          </a:lstStyle>
          <a:p>
            <a:r>
              <a:rPr lang="en-US" smtClean="0"/>
              <a:t>Click icon to add picture</a:t>
            </a:r>
            <a:endParaRPr dirty="0"/>
          </a:p>
        </p:txBody>
      </p:sp>
      <p:sp>
        <p:nvSpPr>
          <p:cNvPr id="40" name="Text Placeholder 3"/>
          <p:cNvSpPr>
            <a:spLocks noGrp="1"/>
          </p:cNvSpPr>
          <p:nvPr>
            <p:ph type="body" sz="half" idx="19"/>
          </p:nvPr>
        </p:nvSpPr>
        <p:spPr>
          <a:xfrm>
            <a:off x="6742908" y="4935990"/>
            <a:ext cx="4368980" cy="100761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sp>
        <p:nvSpPr>
          <p:cNvPr id="7" name="Footer Placeholder 6"/>
          <p:cNvSpPr>
            <a:spLocks noGrp="1"/>
          </p:cNvSpPr>
          <p:nvPr>
            <p:ph type="ftr" sz="quarter" idx="11"/>
          </p:nvPr>
        </p:nvSpPr>
        <p:spPr/>
        <p:txBody>
          <a:bodyPr/>
          <a:lstStyle/>
          <a:p>
            <a:endParaRPr/>
          </a:p>
        </p:txBody>
      </p:sp>
      <p:sp>
        <p:nvSpPr>
          <p:cNvPr id="6" name="Date Placeholder 5"/>
          <p:cNvSpPr>
            <a:spLocks noGrp="1"/>
          </p:cNvSpPr>
          <p:nvPr>
            <p:ph type="dt" sz="half" idx="10"/>
          </p:nvPr>
        </p:nvSpPr>
        <p:spPr/>
        <p:txBody>
          <a:bodyPr/>
          <a:lstStyle/>
          <a:p>
            <a:fld id="{4CF99945-0A15-4715-AB6C-F5E56CF20F70}" type="datetimeFigureOut">
              <a:rPr lang="en-US"/>
              <a:pPr/>
              <a:t>11/11/2020</a:t>
            </a:fld>
            <a:endParaRPr/>
          </a:p>
        </p:txBody>
      </p:sp>
    </p:spTree>
    <p:extLst>
      <p:ext uri="{BB962C8B-B14F-4D97-AF65-F5344CB8AC3E}">
        <p14:creationId xmlns:p14="http://schemas.microsoft.com/office/powerpoint/2010/main" val="1168274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ree Pictures with Caption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grpSp>
        <p:nvGrpSpPr>
          <p:cNvPr id="52" name="Group 51"/>
          <p:cNvGrpSpPr>
            <a:grpSpLocks noChangeAspect="1"/>
          </p:cNvGrpSpPr>
          <p:nvPr/>
        </p:nvGrpSpPr>
        <p:grpSpPr>
          <a:xfrm rot="5400000">
            <a:off x="1045139" y="1678105"/>
            <a:ext cx="3123347" cy="3089730"/>
            <a:chOff x="895350" y="3313113"/>
            <a:chExt cx="3613151" cy="2790825"/>
          </a:xfrm>
          <a:solidFill>
            <a:schemeClr val="tx1">
              <a:lumMod val="50000"/>
            </a:schemeClr>
          </a:solidFill>
        </p:grpSpPr>
        <p:sp>
          <p:nvSpPr>
            <p:cNvPr id="5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79" name="Picture Placeholder 33" descr="An empty placeholder to add an image. Click on the placeholder and select the image that you wish to add."/>
          <p:cNvSpPr>
            <a:spLocks noGrp="1"/>
          </p:cNvSpPr>
          <p:nvPr>
            <p:ph type="pic" sz="quarter" idx="19"/>
          </p:nvPr>
        </p:nvSpPr>
        <p:spPr>
          <a:xfrm>
            <a:off x="1249168" y="1824285"/>
            <a:ext cx="2715289" cy="2776308"/>
          </a:xfrm>
          <a:solidFill>
            <a:schemeClr val="bg2"/>
          </a:solidFill>
          <a:ln w="38100">
            <a:solidFill>
              <a:schemeClr val="bg1"/>
            </a:solidFill>
          </a:ln>
        </p:spPr>
        <p:txBody>
          <a:bodyPr/>
          <a:lstStyle>
            <a:lvl1pPr marL="0" indent="0" algn="ctr">
              <a:buNone/>
              <a:defRPr/>
            </a:lvl1pPr>
          </a:lstStyle>
          <a:p>
            <a:r>
              <a:rPr lang="en-US" smtClean="0"/>
              <a:t>Click icon to add picture</a:t>
            </a:r>
            <a:endParaRPr dirty="0"/>
          </a:p>
        </p:txBody>
      </p:sp>
      <p:sp>
        <p:nvSpPr>
          <p:cNvPr id="81" name="Text Placeholder 3"/>
          <p:cNvSpPr>
            <a:spLocks noGrp="1"/>
          </p:cNvSpPr>
          <p:nvPr>
            <p:ph type="body" sz="half" idx="2"/>
          </p:nvPr>
        </p:nvSpPr>
        <p:spPr>
          <a:xfrm>
            <a:off x="1235212"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grpSp>
        <p:nvGrpSpPr>
          <p:cNvPr id="84" name="Group 83"/>
          <p:cNvGrpSpPr>
            <a:grpSpLocks noChangeAspect="1"/>
          </p:cNvGrpSpPr>
          <p:nvPr userDrawn="1"/>
        </p:nvGrpSpPr>
        <p:grpSpPr>
          <a:xfrm rot="5400000">
            <a:off x="4517135" y="1678105"/>
            <a:ext cx="3123347" cy="3089730"/>
            <a:chOff x="895350" y="3313113"/>
            <a:chExt cx="3613151" cy="2790825"/>
          </a:xfrm>
          <a:solidFill>
            <a:schemeClr val="tx1">
              <a:lumMod val="50000"/>
            </a:schemeClr>
          </a:solidFill>
        </p:grpSpPr>
        <p:sp>
          <p:nvSpPr>
            <p:cNvPr id="85"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6"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7"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8"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9"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0"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1"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2"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3"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4"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5"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6"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78" name="Picture Placeholder 33" descr="An empty placeholder to add an image. Click on the placeholder and select the image that you wish to add."/>
          <p:cNvSpPr>
            <a:spLocks noGrp="1"/>
          </p:cNvSpPr>
          <p:nvPr>
            <p:ph type="pic" sz="quarter" idx="18"/>
          </p:nvPr>
        </p:nvSpPr>
        <p:spPr>
          <a:xfrm>
            <a:off x="4720924" y="1824285"/>
            <a:ext cx="2715768" cy="2776308"/>
          </a:xfrm>
          <a:solidFill>
            <a:schemeClr val="bg2"/>
          </a:solidFill>
          <a:ln w="38100">
            <a:solidFill>
              <a:schemeClr val="bg1"/>
            </a:solidFill>
          </a:ln>
        </p:spPr>
        <p:txBody>
          <a:bodyPr/>
          <a:lstStyle>
            <a:lvl1pPr marL="0" indent="0" algn="ctr">
              <a:buNone/>
              <a:defRPr/>
            </a:lvl1pPr>
          </a:lstStyle>
          <a:p>
            <a:r>
              <a:rPr lang="en-US" smtClean="0"/>
              <a:t>Click icon to add picture</a:t>
            </a:r>
            <a:endParaRPr dirty="0"/>
          </a:p>
        </p:txBody>
      </p:sp>
      <p:sp>
        <p:nvSpPr>
          <p:cNvPr id="82" name="Text Placeholder 3"/>
          <p:cNvSpPr>
            <a:spLocks noGrp="1"/>
          </p:cNvSpPr>
          <p:nvPr>
            <p:ph type="body" sz="half" idx="21"/>
          </p:nvPr>
        </p:nvSpPr>
        <p:spPr>
          <a:xfrm>
            <a:off x="4707208"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grpSp>
        <p:nvGrpSpPr>
          <p:cNvPr id="97" name="Group 96"/>
          <p:cNvGrpSpPr>
            <a:grpSpLocks noChangeAspect="1"/>
          </p:cNvGrpSpPr>
          <p:nvPr userDrawn="1"/>
        </p:nvGrpSpPr>
        <p:grpSpPr>
          <a:xfrm rot="5400000">
            <a:off x="8019009" y="1678105"/>
            <a:ext cx="3123347" cy="3089730"/>
            <a:chOff x="895350" y="3313113"/>
            <a:chExt cx="3613151" cy="2790825"/>
          </a:xfrm>
          <a:solidFill>
            <a:schemeClr val="tx1">
              <a:lumMod val="50000"/>
            </a:schemeClr>
          </a:solidFill>
        </p:grpSpPr>
        <p:sp>
          <p:nvSpPr>
            <p:cNvPr id="98"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9"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0"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1"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2"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3"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4"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5"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6"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7"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8"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9"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80" name="Picture Placeholder 33" descr="An empty placeholder to add an image. Click on the placeholder and select the image that you wish to add."/>
          <p:cNvSpPr>
            <a:spLocks noGrp="1"/>
          </p:cNvSpPr>
          <p:nvPr>
            <p:ph type="pic" sz="quarter" idx="20"/>
          </p:nvPr>
        </p:nvSpPr>
        <p:spPr>
          <a:xfrm>
            <a:off x="8222798" y="1824285"/>
            <a:ext cx="2715768" cy="2776308"/>
          </a:xfrm>
          <a:solidFill>
            <a:schemeClr val="bg2"/>
          </a:solidFill>
          <a:ln w="38100">
            <a:solidFill>
              <a:schemeClr val="bg1"/>
            </a:solidFill>
          </a:ln>
        </p:spPr>
        <p:txBody>
          <a:bodyPr/>
          <a:lstStyle>
            <a:lvl1pPr marL="0" indent="0" algn="ctr">
              <a:buNone/>
              <a:defRPr/>
            </a:lvl1pPr>
          </a:lstStyle>
          <a:p>
            <a:r>
              <a:rPr lang="en-US" smtClean="0"/>
              <a:t>Click icon to add picture</a:t>
            </a:r>
            <a:endParaRPr dirty="0"/>
          </a:p>
        </p:txBody>
      </p:sp>
      <p:sp>
        <p:nvSpPr>
          <p:cNvPr id="83" name="Text Placeholder 3"/>
          <p:cNvSpPr>
            <a:spLocks noGrp="1"/>
          </p:cNvSpPr>
          <p:nvPr>
            <p:ph type="body" sz="half" idx="22"/>
          </p:nvPr>
        </p:nvSpPr>
        <p:spPr>
          <a:xfrm>
            <a:off x="8209082" y="4947405"/>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sp>
        <p:nvSpPr>
          <p:cNvPr id="7" name="Footer Placeholder 6"/>
          <p:cNvSpPr>
            <a:spLocks noGrp="1"/>
          </p:cNvSpPr>
          <p:nvPr>
            <p:ph type="ftr" sz="quarter" idx="11"/>
          </p:nvPr>
        </p:nvSpPr>
        <p:spPr/>
        <p:txBody>
          <a:bodyPr/>
          <a:lstStyle/>
          <a:p>
            <a:endParaRPr/>
          </a:p>
        </p:txBody>
      </p:sp>
      <p:sp>
        <p:nvSpPr>
          <p:cNvPr id="6" name="Date Placeholder 5"/>
          <p:cNvSpPr>
            <a:spLocks noGrp="1"/>
          </p:cNvSpPr>
          <p:nvPr>
            <p:ph type="dt" sz="half" idx="10"/>
          </p:nvPr>
        </p:nvSpPr>
        <p:spPr/>
        <p:txBody>
          <a:bodyPr/>
          <a:lstStyle/>
          <a:p>
            <a:fld id="{4CF99945-0A15-4715-AB6C-F5E56CF20F70}" type="datetimeFigureOut">
              <a:rPr lang="en-US"/>
              <a:pPr/>
              <a:t>11/11/2020</a:t>
            </a:fld>
            <a:endParaRPr/>
          </a:p>
        </p:txBody>
      </p:sp>
    </p:spTree>
    <p:extLst>
      <p:ext uri="{BB962C8B-B14F-4D97-AF65-F5344CB8AC3E}">
        <p14:creationId xmlns:p14="http://schemas.microsoft.com/office/powerpoint/2010/main" val="1681935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ree Pictures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066214" y="421594"/>
            <a:ext cx="2286000" cy="1885508"/>
          </a:xfrm>
        </p:spPr>
        <p:txBody>
          <a:bodyPr>
            <a:normAutofit/>
          </a:bodyPr>
          <a:lstStyle>
            <a:lvl1pPr>
              <a:defRPr sz="2400"/>
            </a:lvl1pPr>
          </a:lstStyle>
          <a:p>
            <a:r>
              <a:rPr lang="en-US" smtClean="0"/>
              <a:t>Click to edit Master title style</a:t>
            </a:r>
            <a:endParaRPr lang="en-US"/>
          </a:p>
        </p:txBody>
      </p:sp>
      <p:grpSp>
        <p:nvGrpSpPr>
          <p:cNvPr id="84" name="Group 83"/>
          <p:cNvGrpSpPr>
            <a:grpSpLocks noChangeAspect="1"/>
          </p:cNvGrpSpPr>
          <p:nvPr/>
        </p:nvGrpSpPr>
        <p:grpSpPr>
          <a:xfrm rot="16200000" flipV="1">
            <a:off x="274315" y="1102304"/>
            <a:ext cx="5053664" cy="4411852"/>
            <a:chOff x="895350" y="3313113"/>
            <a:chExt cx="3613151" cy="2790825"/>
          </a:xfrm>
          <a:solidFill>
            <a:schemeClr val="tx1">
              <a:lumMod val="50000"/>
            </a:schemeClr>
          </a:solidFill>
        </p:grpSpPr>
        <p:sp>
          <p:nvSpPr>
            <p:cNvPr id="85"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6"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7"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8"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9"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0"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1"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2"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3"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4"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5"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6"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97" name="Picture Placeholder 33" descr="An empty placeholder to add an image. Click on the placeholder and select the image that you wish to add."/>
          <p:cNvSpPr>
            <a:spLocks noGrp="1"/>
          </p:cNvSpPr>
          <p:nvPr>
            <p:ph type="pic" sz="quarter" idx="17"/>
          </p:nvPr>
        </p:nvSpPr>
        <p:spPr>
          <a:xfrm>
            <a:off x="840795" y="1020193"/>
            <a:ext cx="3886200" cy="4572000"/>
          </a:xfrm>
          <a:solidFill>
            <a:schemeClr val="bg2"/>
          </a:solidFill>
          <a:ln w="38100">
            <a:solidFill>
              <a:schemeClr val="bg1"/>
            </a:solidFill>
          </a:ln>
        </p:spPr>
        <p:txBody>
          <a:bodyPr/>
          <a:lstStyle>
            <a:lvl1pPr marL="0" indent="0" algn="ctr">
              <a:buNone/>
              <a:defRPr/>
            </a:lvl1pPr>
          </a:lstStyle>
          <a:p>
            <a:r>
              <a:rPr lang="en-US" smtClean="0"/>
              <a:t>Click icon to add picture</a:t>
            </a:r>
            <a:endParaRPr dirty="0"/>
          </a:p>
        </p:txBody>
      </p:sp>
      <p:grpSp>
        <p:nvGrpSpPr>
          <p:cNvPr id="98" name="Group 97"/>
          <p:cNvGrpSpPr/>
          <p:nvPr/>
        </p:nvGrpSpPr>
        <p:grpSpPr>
          <a:xfrm>
            <a:off x="5322489" y="319177"/>
            <a:ext cx="3389607" cy="2710838"/>
            <a:chOff x="895350" y="3313113"/>
            <a:chExt cx="3613151" cy="2790825"/>
          </a:xfrm>
          <a:solidFill>
            <a:schemeClr val="tx1">
              <a:lumMod val="50000"/>
            </a:schemeClr>
          </a:solidFill>
        </p:grpSpPr>
        <p:sp>
          <p:nvSpPr>
            <p:cNvPr id="99"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0"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1"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2"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3"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4"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5"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6"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7"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8"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9"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0"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111" name="Picture Placeholder 33" descr="An empty placeholder to add an image. Click on the placeholder and select the image that you wish to add."/>
          <p:cNvSpPr>
            <a:spLocks noGrp="1" noChangeAspect="1"/>
          </p:cNvSpPr>
          <p:nvPr>
            <p:ph type="pic" sz="quarter" idx="18"/>
          </p:nvPr>
        </p:nvSpPr>
        <p:spPr>
          <a:xfrm>
            <a:off x="5546780" y="529603"/>
            <a:ext cx="2993366" cy="2305338"/>
          </a:xfrm>
          <a:solidFill>
            <a:schemeClr val="bg2"/>
          </a:solidFill>
          <a:ln w="38100">
            <a:solidFill>
              <a:schemeClr val="bg1"/>
            </a:solidFill>
          </a:ln>
        </p:spPr>
        <p:txBody>
          <a:bodyPr/>
          <a:lstStyle>
            <a:lvl1pPr marL="0" indent="0" algn="ctr">
              <a:buNone/>
              <a:defRPr/>
            </a:lvl1pPr>
          </a:lstStyle>
          <a:p>
            <a:r>
              <a:rPr lang="en-US" smtClean="0"/>
              <a:t>Click icon to add picture</a:t>
            </a:r>
            <a:endParaRPr dirty="0"/>
          </a:p>
        </p:txBody>
      </p:sp>
      <p:grpSp>
        <p:nvGrpSpPr>
          <p:cNvPr id="112" name="Group 111"/>
          <p:cNvGrpSpPr/>
          <p:nvPr/>
        </p:nvGrpSpPr>
        <p:grpSpPr>
          <a:xfrm>
            <a:off x="5322489" y="3245640"/>
            <a:ext cx="3389607" cy="2710838"/>
            <a:chOff x="895350" y="3313113"/>
            <a:chExt cx="3613151" cy="2790825"/>
          </a:xfrm>
          <a:solidFill>
            <a:schemeClr val="tx1">
              <a:lumMod val="50000"/>
            </a:schemeClr>
          </a:solidFill>
        </p:grpSpPr>
        <p:sp>
          <p:nvSpPr>
            <p:cNvPr id="11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125" name="Picture Placeholder 33" descr="An empty placeholder to add an image. Click on the placeholder and select the image that you wish to add."/>
          <p:cNvSpPr>
            <a:spLocks noGrp="1" noChangeAspect="1"/>
          </p:cNvSpPr>
          <p:nvPr>
            <p:ph type="pic" sz="quarter" idx="19"/>
          </p:nvPr>
        </p:nvSpPr>
        <p:spPr>
          <a:xfrm>
            <a:off x="5546780" y="3456066"/>
            <a:ext cx="2993366" cy="2305338"/>
          </a:xfrm>
          <a:solidFill>
            <a:schemeClr val="bg2"/>
          </a:solidFill>
          <a:ln w="38100">
            <a:solidFill>
              <a:schemeClr val="bg1"/>
            </a:solidFill>
          </a:ln>
        </p:spPr>
        <p:txBody>
          <a:bodyPr/>
          <a:lstStyle>
            <a:lvl1pPr marL="0" indent="0" algn="ctr">
              <a:buNone/>
              <a:defRPr/>
            </a:lvl1pPr>
          </a:lstStyle>
          <a:p>
            <a:r>
              <a:rPr lang="en-US" smtClean="0"/>
              <a:t>Click icon to add picture</a:t>
            </a:r>
            <a:endParaRPr dirty="0"/>
          </a:p>
        </p:txBody>
      </p:sp>
      <p:sp>
        <p:nvSpPr>
          <p:cNvPr id="126" name="Text Placeholder 3"/>
          <p:cNvSpPr>
            <a:spLocks noGrp="1"/>
          </p:cNvSpPr>
          <p:nvPr>
            <p:ph type="body" sz="half" idx="21"/>
          </p:nvPr>
        </p:nvSpPr>
        <p:spPr>
          <a:xfrm>
            <a:off x="9066214" y="2484992"/>
            <a:ext cx="2286000" cy="3248729"/>
          </a:xfrm>
        </p:spPr>
        <p:txBody>
          <a:bodyPr anchor="t" anchorCtr="0">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sp>
        <p:nvSpPr>
          <p:cNvPr id="7" name="Footer Placeholder 6"/>
          <p:cNvSpPr>
            <a:spLocks noGrp="1"/>
          </p:cNvSpPr>
          <p:nvPr>
            <p:ph type="ftr" sz="quarter" idx="11"/>
          </p:nvPr>
        </p:nvSpPr>
        <p:spPr/>
        <p:txBody>
          <a:bodyPr/>
          <a:lstStyle/>
          <a:p>
            <a:endParaRPr/>
          </a:p>
        </p:txBody>
      </p:sp>
      <p:sp>
        <p:nvSpPr>
          <p:cNvPr id="6" name="Date Placeholder 5"/>
          <p:cNvSpPr>
            <a:spLocks noGrp="1"/>
          </p:cNvSpPr>
          <p:nvPr>
            <p:ph type="dt" sz="half" idx="10"/>
          </p:nvPr>
        </p:nvSpPr>
        <p:spPr/>
        <p:txBody>
          <a:bodyPr/>
          <a:lstStyle/>
          <a:p>
            <a:fld id="{4CF99945-0A15-4715-AB6C-F5E56CF20F70}" type="datetimeFigureOut">
              <a:rPr lang="en-US"/>
              <a:pPr/>
              <a:t>11/11/2020</a:t>
            </a:fld>
            <a:endParaRPr/>
          </a:p>
        </p:txBody>
      </p:sp>
    </p:spTree>
    <p:extLst>
      <p:ext uri="{BB962C8B-B14F-4D97-AF65-F5344CB8AC3E}">
        <p14:creationId xmlns:p14="http://schemas.microsoft.com/office/powerpoint/2010/main" val="7874251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11732" y="1330347"/>
            <a:ext cx="3840480" cy="2103120"/>
          </a:xfrm>
        </p:spPr>
        <p:txBody>
          <a:bodyPr anchor="b">
            <a:normAutofit/>
          </a:bodyPr>
          <a:lstStyle>
            <a:lvl1pPr>
              <a:defRPr sz="3600"/>
            </a:lvl1pPr>
          </a:lstStyle>
          <a:p>
            <a:r>
              <a:rPr lang="en-US" smtClean="0"/>
              <a:t>Click to edit Master title style</a:t>
            </a:r>
            <a:endParaRPr dirty="0"/>
          </a:p>
        </p:txBody>
      </p:sp>
      <p:sp>
        <p:nvSpPr>
          <p:cNvPr id="3" name="Content Placeholder 2"/>
          <p:cNvSpPr>
            <a:spLocks noGrp="1"/>
          </p:cNvSpPr>
          <p:nvPr>
            <p:ph idx="1"/>
          </p:nvPr>
        </p:nvSpPr>
        <p:spPr>
          <a:xfrm>
            <a:off x="836613" y="914400"/>
            <a:ext cx="6172201" cy="5029200"/>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Text Placeholder 3"/>
          <p:cNvSpPr>
            <a:spLocks noGrp="1"/>
          </p:cNvSpPr>
          <p:nvPr>
            <p:ph type="body" sz="half" idx="2"/>
          </p:nvPr>
        </p:nvSpPr>
        <p:spPr>
          <a:xfrm>
            <a:off x="7511732" y="3555523"/>
            <a:ext cx="3840480" cy="238807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7" name="Slide Number Placeholder 6"/>
          <p:cNvSpPr>
            <a:spLocks noGrp="1"/>
          </p:cNvSpPr>
          <p:nvPr>
            <p:ph type="sldNum" sz="quarter" idx="12"/>
          </p:nvPr>
        </p:nvSpPr>
        <p:spPr>
          <a:xfrm>
            <a:off x="1065213" y="6019801"/>
            <a:ext cx="762000" cy="228600"/>
          </a:xfrm>
        </p:spPr>
        <p:txBody>
          <a:bodyPr/>
          <a:lstStyle>
            <a:lvl1pPr algn="l">
              <a:defRPr/>
            </a:lvl1pPr>
          </a:lstStyle>
          <a:p>
            <a:fld id="{022B156B-59AE-415F-B24B-8756D48BB977}" type="slidenum">
              <a:rPr/>
              <a:pPr/>
              <a:t>‹#›</a:t>
            </a:fld>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a:xfrm>
            <a:off x="8075611" y="6019801"/>
            <a:ext cx="1396260" cy="228600"/>
          </a:xfrm>
        </p:spPr>
        <p:txBody>
          <a:bodyPr/>
          <a:lstStyle/>
          <a:p>
            <a:fld id="{4CF99945-0A15-4715-AB6C-F5E56CF20F70}" type="datetimeFigureOut">
              <a:rPr lang="en-US"/>
              <a:t>11/11/2020</a:t>
            </a:fld>
            <a:endParaRPr/>
          </a:p>
        </p:txBody>
      </p:sp>
    </p:spTree>
    <p:extLst>
      <p:ext uri="{BB962C8B-B14F-4D97-AF65-F5344CB8AC3E}">
        <p14:creationId xmlns:p14="http://schemas.microsoft.com/office/powerpoint/2010/main" val="1239762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492891" y="1330347"/>
            <a:ext cx="3840480" cy="2103120"/>
          </a:xfrm>
        </p:spPr>
        <p:txBody>
          <a:bodyPr anchor="b">
            <a:normAutofit/>
          </a:bodyPr>
          <a:lstStyle>
            <a:lvl1pPr>
              <a:defRPr sz="3600"/>
            </a:lvl1pPr>
          </a:lstStyle>
          <a:p>
            <a:r>
              <a:rPr lang="en-US" smtClean="0"/>
              <a:t>Click to edit Master title style</a:t>
            </a:r>
            <a:endParaRPr dirty="0"/>
          </a:p>
        </p:txBody>
      </p:sp>
      <p:grpSp>
        <p:nvGrpSpPr>
          <p:cNvPr id="8" name="Group 7"/>
          <p:cNvGrpSpPr/>
          <p:nvPr/>
        </p:nvGrpSpPr>
        <p:grpSpPr>
          <a:xfrm>
            <a:off x="595546" y="781398"/>
            <a:ext cx="6433398" cy="5053665"/>
            <a:chOff x="5162444" y="781398"/>
            <a:chExt cx="6433398" cy="5053665"/>
          </a:xfrm>
        </p:grpSpPr>
        <p:sp>
          <p:nvSpPr>
            <p:cNvPr id="9" name="Freeform 42"/>
            <p:cNvSpPr>
              <a:spLocks/>
            </p:cNvSpPr>
            <p:nvPr/>
          </p:nvSpPr>
          <p:spPr bwMode="auto">
            <a:xfrm rot="16200000" flipV="1">
              <a:off x="3342557" y="3275021"/>
              <a:ext cx="3827994" cy="17568"/>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0" name="Freeform 43"/>
            <p:cNvSpPr>
              <a:spLocks/>
            </p:cNvSpPr>
            <p:nvPr/>
          </p:nvSpPr>
          <p:spPr bwMode="auto">
            <a:xfrm rot="16200000" flipV="1">
              <a:off x="9565728" y="3299447"/>
              <a:ext cx="3836876" cy="17568"/>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nvGrpSpPr>
            <p:cNvPr id="11" name="Group 10"/>
            <p:cNvGrpSpPr/>
            <p:nvPr/>
          </p:nvGrpSpPr>
          <p:grpSpPr>
            <a:xfrm>
              <a:off x="5814205" y="859113"/>
              <a:ext cx="5129146" cy="4880471"/>
              <a:chOff x="7856559" y="859113"/>
              <a:chExt cx="3086791" cy="4880471"/>
            </a:xfrm>
          </p:grpSpPr>
          <p:sp>
            <p:nvSpPr>
              <p:cNvPr id="20" name="Freeform 41"/>
              <p:cNvSpPr>
                <a:spLocks/>
              </p:cNvSpPr>
              <p:nvPr/>
            </p:nvSpPr>
            <p:spPr bwMode="auto">
              <a:xfrm rot="16200000" flipV="1">
                <a:off x="9392183" y="4188416"/>
                <a:ext cx="15544" cy="3086791"/>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21" name="Freeform 44"/>
              <p:cNvSpPr>
                <a:spLocks/>
              </p:cNvSpPr>
              <p:nvPr/>
            </p:nvSpPr>
            <p:spPr bwMode="auto">
              <a:xfrm rot="16200000" flipV="1">
                <a:off x="9366943" y="-651271"/>
                <a:ext cx="13322" cy="3034090"/>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sp>
          <p:nvSpPr>
            <p:cNvPr id="12" name="Freeform 45"/>
            <p:cNvSpPr>
              <a:spLocks noEditPoints="1"/>
            </p:cNvSpPr>
            <p:nvPr/>
          </p:nvSpPr>
          <p:spPr bwMode="auto">
            <a:xfrm rot="16200000" flipV="1">
              <a:off x="5186001" y="5323012"/>
              <a:ext cx="477390" cy="524504"/>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3" name="Freeform 46"/>
            <p:cNvSpPr>
              <a:spLocks noEditPoints="1"/>
            </p:cNvSpPr>
            <p:nvPr/>
          </p:nvSpPr>
          <p:spPr bwMode="auto">
            <a:xfrm rot="16200000" flipV="1">
              <a:off x="5197295" y="5324846"/>
              <a:ext cx="477390" cy="511956"/>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4" name="Freeform 47"/>
            <p:cNvSpPr>
              <a:spLocks noEditPoints="1"/>
            </p:cNvSpPr>
            <p:nvPr/>
          </p:nvSpPr>
          <p:spPr bwMode="auto">
            <a:xfrm rot="16200000" flipV="1">
              <a:off x="11076843" y="5321082"/>
              <a:ext cx="508476" cy="519485"/>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5" name="Freeform 48"/>
            <p:cNvSpPr>
              <a:spLocks noEditPoints="1"/>
            </p:cNvSpPr>
            <p:nvPr/>
          </p:nvSpPr>
          <p:spPr bwMode="auto">
            <a:xfrm rot="16200000" flipV="1">
              <a:off x="11093207" y="5321324"/>
              <a:ext cx="470728" cy="534543"/>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6" name="Freeform 49"/>
            <p:cNvSpPr>
              <a:spLocks noEditPoints="1"/>
            </p:cNvSpPr>
            <p:nvPr/>
          </p:nvSpPr>
          <p:spPr bwMode="auto">
            <a:xfrm rot="16200000" flipV="1">
              <a:off x="11051654" y="771453"/>
              <a:ext cx="468508" cy="519485"/>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7" name="Freeform 50"/>
            <p:cNvSpPr>
              <a:spLocks noEditPoints="1"/>
            </p:cNvSpPr>
            <p:nvPr/>
          </p:nvSpPr>
          <p:spPr bwMode="auto">
            <a:xfrm rot="16200000" flipV="1">
              <a:off x="11044126" y="786511"/>
              <a:ext cx="468508" cy="489370"/>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8" name="Freeform 51"/>
            <p:cNvSpPr>
              <a:spLocks noEditPoints="1"/>
            </p:cNvSpPr>
            <p:nvPr/>
          </p:nvSpPr>
          <p:spPr bwMode="auto">
            <a:xfrm rot="16200000" flipV="1">
              <a:off x="5232723" y="721157"/>
              <a:ext cx="424100" cy="544581"/>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9" name="Freeform 52"/>
            <p:cNvSpPr>
              <a:spLocks noEditPoints="1"/>
            </p:cNvSpPr>
            <p:nvPr/>
          </p:nvSpPr>
          <p:spPr bwMode="auto">
            <a:xfrm rot="16200000" flipV="1">
              <a:off x="5241796" y="749729"/>
              <a:ext cx="428541" cy="491879"/>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sp>
        <p:nvSpPr>
          <p:cNvPr id="3" name="Picture Placeholder 2" descr="An empty placeholder to add an image. Click on the placeholder and select the image that you wish to add."/>
          <p:cNvSpPr>
            <a:spLocks noGrp="1"/>
          </p:cNvSpPr>
          <p:nvPr>
            <p:ph type="pic" idx="1"/>
          </p:nvPr>
        </p:nvSpPr>
        <p:spPr>
          <a:xfrm>
            <a:off x="836613" y="1031195"/>
            <a:ext cx="5943600" cy="4572000"/>
          </a:xfrm>
          <a:solidFill>
            <a:schemeClr val="accent2">
              <a:lumMod val="40000"/>
              <a:lumOff val="60000"/>
            </a:schemeClr>
          </a:solidFill>
          <a:ln w="38100">
            <a:solidFill>
              <a:schemeClr val="bg1"/>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dirty="0"/>
          </a:p>
        </p:txBody>
      </p:sp>
      <p:sp>
        <p:nvSpPr>
          <p:cNvPr id="4" name="Text Placeholder 3"/>
          <p:cNvSpPr>
            <a:spLocks noGrp="1"/>
          </p:cNvSpPr>
          <p:nvPr>
            <p:ph type="body" sz="half" idx="2"/>
          </p:nvPr>
        </p:nvSpPr>
        <p:spPr>
          <a:xfrm>
            <a:off x="7492891" y="3555521"/>
            <a:ext cx="3840480" cy="216851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7" name="Slide Number Placeholder 6"/>
          <p:cNvSpPr>
            <a:spLocks noGrp="1"/>
          </p:cNvSpPr>
          <p:nvPr>
            <p:ph type="sldNum" sz="quarter" idx="12"/>
          </p:nvPr>
        </p:nvSpPr>
        <p:spPr/>
        <p:txBody>
          <a:bodyPr/>
          <a:lstStyle/>
          <a:p>
            <a:fld id="{022B156B-59AE-415F-B24B-8756D48BB977}" type="slidenum">
              <a:rPr/>
              <a:t>‹#›</a:t>
            </a:fld>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4CF99945-0A15-4715-AB6C-F5E56CF20F70}" type="datetimeFigureOut">
              <a:rPr lang="en-US"/>
              <a:t>11/11/2020</a:t>
            </a:fld>
            <a:endParaRPr/>
          </a:p>
        </p:txBody>
      </p:sp>
    </p:spTree>
    <p:extLst>
      <p:ext uri="{BB962C8B-B14F-4D97-AF65-F5344CB8AC3E}">
        <p14:creationId xmlns:p14="http://schemas.microsoft.com/office/powerpoint/2010/main" val="2659575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4CF99945-0A15-4715-AB6C-F5E56CF20F70}" type="datetimeFigureOut">
              <a:rPr lang="en-US"/>
              <a:t>11/11/2020</a:t>
            </a:fld>
            <a:endParaRPr/>
          </a:p>
        </p:txBody>
      </p:sp>
    </p:spTree>
    <p:extLst>
      <p:ext uri="{BB962C8B-B14F-4D97-AF65-F5344CB8AC3E}">
        <p14:creationId xmlns:p14="http://schemas.microsoft.com/office/powerpoint/2010/main" val="2447936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extLst mod="1">
    <p:ext uri="{DCECCB84-F9BA-43D5-87BE-67443E8EF086}">
      <p15:sldGuideLst xmlns:p15="http://schemas.microsoft.com/office/powerpoint/2012/main">
        <p15:guide id="1" orient="horz" pos="216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624268" y="304800"/>
            <a:ext cx="1729531" cy="56769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838199" y="304800"/>
            <a:ext cx="8633671" cy="56769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4CF99945-0A15-4715-AB6C-F5E56CF20F70}" type="datetimeFigureOut">
              <a:rPr lang="en-US"/>
              <a:t>11/11/2020</a:t>
            </a:fld>
            <a:endParaRPr/>
          </a:p>
        </p:txBody>
      </p:sp>
    </p:spTree>
    <p:extLst>
      <p:ext uri="{BB962C8B-B14F-4D97-AF65-F5344CB8AC3E}">
        <p14:creationId xmlns:p14="http://schemas.microsoft.com/office/powerpoint/2010/main" val="4205803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5212" y="304800"/>
            <a:ext cx="10058402" cy="1219200"/>
          </a:xfrm>
          <a:prstGeom prst="rect">
            <a:avLst/>
          </a:prstGeom>
        </p:spPr>
        <p:txBody>
          <a:bodyPr vert="horz" lIns="91440" tIns="45720" rIns="9144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1065214" y="1752600"/>
            <a:ext cx="10058400" cy="42291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Slide Number Placeholder 5"/>
          <p:cNvSpPr>
            <a:spLocks noGrp="1"/>
          </p:cNvSpPr>
          <p:nvPr>
            <p:ph type="sldNum" sz="quarter" idx="4"/>
          </p:nvPr>
        </p:nvSpPr>
        <p:spPr>
          <a:xfrm>
            <a:off x="1065213" y="6019801"/>
            <a:ext cx="762000" cy="228600"/>
          </a:xfrm>
          <a:prstGeom prst="rect">
            <a:avLst/>
          </a:prstGeom>
        </p:spPr>
        <p:txBody>
          <a:bodyPr vert="horz" lIns="91440" tIns="45720" rIns="91440" bIns="45720" rtlCol="0" anchor="ctr"/>
          <a:lstStyle>
            <a:lvl1pPr algn="l">
              <a:defRPr sz="1100">
                <a:solidFill>
                  <a:schemeClr val="tx1"/>
                </a:solidFill>
              </a:defRPr>
            </a:lvl1pPr>
          </a:lstStyle>
          <a:p>
            <a:fld id="{022B156B-59AE-415F-B24B-8756D48BB977}" type="slidenum">
              <a:rPr lang="en-US" smtClean="0"/>
              <a:pPr/>
              <a:t>‹#›</a:t>
            </a:fld>
            <a:endParaRPr lang="en-US"/>
          </a:p>
        </p:txBody>
      </p:sp>
      <p:sp>
        <p:nvSpPr>
          <p:cNvPr id="5" name="Footer Placeholder 4"/>
          <p:cNvSpPr>
            <a:spLocks noGrp="1"/>
          </p:cNvSpPr>
          <p:nvPr>
            <p:ph type="ftr" sz="quarter" idx="3"/>
          </p:nvPr>
        </p:nvSpPr>
        <p:spPr>
          <a:xfrm>
            <a:off x="1979613" y="6019801"/>
            <a:ext cx="5943600" cy="228600"/>
          </a:xfrm>
          <a:prstGeom prst="rect">
            <a:avLst/>
          </a:prstGeom>
        </p:spPr>
        <p:txBody>
          <a:bodyPr vert="horz" lIns="91440" tIns="45720" rIns="91440" bIns="45720" rtlCol="0" anchor="ctr"/>
          <a:lstStyle>
            <a:lvl1pPr algn="l">
              <a:defRPr sz="1100">
                <a:solidFill>
                  <a:schemeClr val="tx1"/>
                </a:solidFill>
              </a:defRPr>
            </a:lvl1pPr>
          </a:lstStyle>
          <a:p>
            <a:endParaRPr lang="en-US"/>
          </a:p>
        </p:txBody>
      </p:sp>
      <p:sp>
        <p:nvSpPr>
          <p:cNvPr id="4" name="Date Placeholder 3"/>
          <p:cNvSpPr>
            <a:spLocks noGrp="1"/>
          </p:cNvSpPr>
          <p:nvPr>
            <p:ph type="dt" sz="half" idx="2"/>
          </p:nvPr>
        </p:nvSpPr>
        <p:spPr>
          <a:xfrm>
            <a:off x="8075611" y="6019801"/>
            <a:ext cx="1396260" cy="228600"/>
          </a:xfrm>
          <a:prstGeom prst="rect">
            <a:avLst/>
          </a:prstGeom>
        </p:spPr>
        <p:txBody>
          <a:bodyPr vert="horz" lIns="91440" tIns="45720" rIns="91440" bIns="45720" rtlCol="0" anchor="ctr"/>
          <a:lstStyle>
            <a:lvl1pPr algn="l">
              <a:defRPr sz="1100">
                <a:solidFill>
                  <a:schemeClr val="tx1"/>
                </a:solidFill>
              </a:defRPr>
            </a:lvl1pPr>
          </a:lstStyle>
          <a:p>
            <a:fld id="{4CF99945-0A15-4715-AB6C-F5E56CF20F70}" type="datetimeFigureOut">
              <a:rPr lang="en-US" smtClean="0"/>
              <a:pPr/>
              <a:t>11/11/2020</a:t>
            </a:fld>
            <a:endParaRPr lang="en-US"/>
          </a:p>
        </p:txBody>
      </p:sp>
    </p:spTree>
    <p:extLst>
      <p:ext uri="{BB962C8B-B14F-4D97-AF65-F5344CB8AC3E}">
        <p14:creationId xmlns:p14="http://schemas.microsoft.com/office/powerpoint/2010/main" val="13006304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0" r:id="rId8"/>
    <p:sldLayoutId id="2147483661" r:id="rId9"/>
    <p:sldLayoutId id="2147483662" r:id="rId10"/>
    <p:sldLayoutId id="2147483656" r:id="rId11"/>
    <p:sldLayoutId id="2147483657"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xStyles>
    <p:titleStyle>
      <a:lvl1pPr algn="l" defTabSz="914400" rtl="0" eaLnBrk="1" latinLnBrk="0" hangingPunct="1">
        <a:lnSpc>
          <a:spcPct val="90000"/>
        </a:lnSpc>
        <a:spcBef>
          <a:spcPct val="0"/>
        </a:spcBef>
        <a:buNone/>
        <a:defRPr sz="3600" kern="1200">
          <a:solidFill>
            <a:schemeClr val="tx1">
              <a:lumMod val="50000"/>
            </a:schemeClr>
          </a:solidFill>
          <a:latin typeface="+mj-lt"/>
          <a:ea typeface="+mj-ea"/>
          <a:cs typeface="+mj-cs"/>
        </a:defRPr>
      </a:lvl1pPr>
    </p:titleStyle>
    <p:bodyStyle>
      <a:lvl1pPr marL="347472" indent="-347472" algn="l" defTabSz="914400" rtl="0" eaLnBrk="1" latinLnBrk="0" hangingPunct="1">
        <a:lnSpc>
          <a:spcPct val="100000"/>
        </a:lnSpc>
        <a:spcBef>
          <a:spcPts val="1800"/>
        </a:spcBef>
        <a:buFont typeface="Arial" panose="020B0604020202020204" pitchFamily="34" charset="0"/>
        <a:buChar char="•"/>
        <a:defRPr sz="2400" kern="1200">
          <a:solidFill>
            <a:schemeClr val="tx1"/>
          </a:solidFill>
          <a:latin typeface="+mn-lt"/>
          <a:ea typeface="+mn-ea"/>
          <a:cs typeface="+mn-cs"/>
        </a:defRPr>
      </a:lvl1pPr>
      <a:lvl2pPr marL="740664" indent="-283464" algn="l" defTabSz="914400" rtl="0" eaLnBrk="1" latinLnBrk="0" hangingPunct="1">
        <a:lnSpc>
          <a:spcPct val="100000"/>
        </a:lnSpc>
        <a:spcBef>
          <a:spcPts val="12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00000"/>
        </a:lnSpc>
        <a:spcBef>
          <a:spcPts val="8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00000"/>
        </a:lnSpc>
        <a:spcBef>
          <a:spcPts val="6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00000"/>
        </a:lnSpc>
        <a:spcBef>
          <a:spcPts val="6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8pPr>
      <a:lvl9pPr marL="38862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3840">
          <p15:clr>
            <a:srgbClr val="F26B43"/>
          </p15:clr>
        </p15:guide>
        <p15:guide id="2" orient="horz" pos="216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6.xml"/><Relationship Id="rId1" Type="http://schemas.openxmlformats.org/officeDocument/2006/relationships/video" Target="https://www.youtube.com/embed/oz1S66_pYTw" TargetMode="External"/></Relationships>
</file>

<file path=ppt/slides/_rels/slide6.xml.rels><?xml version="1.0" encoding="UTF-8" standalone="yes"?>
<Relationships xmlns="http://schemas.openxmlformats.org/package/2006/relationships"><Relationship Id="rId2" Type="http://schemas.openxmlformats.org/officeDocument/2006/relationships/hyperlink" Target="https://www.annafreud.org/media/8502/final_infographic_self_care.pdf" TargetMode="Externa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hyperlink" Target="https://www.annafreud.org/on-my-mind/self-care/" TargetMode="Externa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hyperlink" Target="https://www.annafreud.org/on-my-mind/self-care/" TargetMode="Externa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hyperlink" Target="https://www.annafreud.org/media/7223/secondary-parents-leaflet-final-proofed.pdf" TargetMode="Externa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hyperlink" Target="https://youngminds.org.uk/" TargetMode="External"/><Relationship Id="rId2" Type="http://schemas.openxmlformats.org/officeDocument/2006/relationships/hyperlink" Target="https://www.kooth.com/" TargetMode="External"/><Relationship Id="rId1" Type="http://schemas.openxmlformats.org/officeDocument/2006/relationships/slideLayout" Target="../slideLayouts/slideLayout6.xml"/><Relationship Id="rId4" Type="http://schemas.openxmlformats.org/officeDocument/2006/relationships/hyperlink" Target="https://www.childline.org.uk/"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hyperlink" Target="https://childrenandfamilyhealthdevon.nhs.uk/camhs/professional/" TargetMode="External"/><Relationship Id="rId2" Type="http://schemas.openxmlformats.org/officeDocument/2006/relationships/hyperlink" Target="https://www.annafreud.org/on-my-mind/understanding-referrals/" TargetMode="Externa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Wellbeing Checks</a:t>
            </a:r>
            <a:endParaRPr lang="en-US" dirty="0"/>
          </a:p>
        </p:txBody>
      </p:sp>
    </p:spTree>
    <p:extLst>
      <p:ext uri="{BB962C8B-B14F-4D97-AF65-F5344CB8AC3E}">
        <p14:creationId xmlns:p14="http://schemas.microsoft.com/office/powerpoint/2010/main" val="769675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wellbeing check</a:t>
            </a:r>
            <a:endParaRPr lang="en-US" dirty="0"/>
          </a:p>
        </p:txBody>
      </p:sp>
      <p:pic>
        <p:nvPicPr>
          <p:cNvPr id="3" name="Picture 2"/>
          <p:cNvPicPr>
            <a:picLocks noChangeAspect="1"/>
          </p:cNvPicPr>
          <p:nvPr/>
        </p:nvPicPr>
        <p:blipFill>
          <a:blip r:embed="rId2"/>
          <a:stretch>
            <a:fillRect/>
          </a:stretch>
        </p:blipFill>
        <p:spPr>
          <a:xfrm>
            <a:off x="1779479" y="1790178"/>
            <a:ext cx="7922289" cy="4397679"/>
          </a:xfrm>
          <a:prstGeom prst="rect">
            <a:avLst/>
          </a:prstGeom>
        </p:spPr>
      </p:pic>
    </p:spTree>
    <p:extLst>
      <p:ext uri="{BB962C8B-B14F-4D97-AF65-F5344CB8AC3E}">
        <p14:creationId xmlns:p14="http://schemas.microsoft.com/office/powerpoint/2010/main" val="2532452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are we doing these?</a:t>
            </a:r>
            <a:endParaRPr lang="en-US" dirty="0"/>
          </a:p>
        </p:txBody>
      </p:sp>
      <p:sp>
        <p:nvSpPr>
          <p:cNvPr id="3" name="Rectangle 2"/>
          <p:cNvSpPr/>
          <p:nvPr/>
        </p:nvSpPr>
        <p:spPr>
          <a:xfrm>
            <a:off x="705632" y="1827467"/>
            <a:ext cx="6096000" cy="923330"/>
          </a:xfrm>
          <a:prstGeom prst="rect">
            <a:avLst/>
          </a:prstGeom>
        </p:spPr>
        <p:txBody>
          <a:bodyPr>
            <a:spAutoFit/>
          </a:bodyPr>
          <a:lstStyle/>
          <a:p>
            <a:r>
              <a:rPr lang="en-GB" dirty="0"/>
              <a:t>A set of </a:t>
            </a:r>
            <a:r>
              <a:rPr lang="en-GB" dirty="0" smtClean="0"/>
              <a:t>questions </a:t>
            </a:r>
            <a:r>
              <a:rPr lang="en-GB" dirty="0"/>
              <a:t>which can be used to measure wellbeing and resilience in children and young </a:t>
            </a:r>
            <a:r>
              <a:rPr lang="en-GB" dirty="0" smtClean="0"/>
              <a:t>people</a:t>
            </a:r>
            <a:endParaRPr lang="en-GB" dirty="0"/>
          </a:p>
        </p:txBody>
      </p:sp>
      <p:sp>
        <p:nvSpPr>
          <p:cNvPr id="4" name="Rectangle 3"/>
          <p:cNvSpPr/>
          <p:nvPr/>
        </p:nvSpPr>
        <p:spPr>
          <a:xfrm>
            <a:off x="5177425" y="2773762"/>
            <a:ext cx="6096000" cy="646331"/>
          </a:xfrm>
          <a:prstGeom prst="rect">
            <a:avLst/>
          </a:prstGeom>
        </p:spPr>
        <p:txBody>
          <a:bodyPr>
            <a:spAutoFit/>
          </a:bodyPr>
          <a:lstStyle/>
          <a:p>
            <a:r>
              <a:rPr lang="en-GB" dirty="0" smtClean="0"/>
              <a:t>Include </a:t>
            </a:r>
            <a:r>
              <a:rPr lang="en-GB" dirty="0"/>
              <a:t>a balance of positively and negatively worded questions</a:t>
            </a:r>
          </a:p>
        </p:txBody>
      </p:sp>
      <p:sp>
        <p:nvSpPr>
          <p:cNvPr id="5" name="Rectangle 4"/>
          <p:cNvSpPr/>
          <p:nvPr/>
        </p:nvSpPr>
        <p:spPr>
          <a:xfrm>
            <a:off x="705632" y="3746525"/>
            <a:ext cx="6096000" cy="923330"/>
          </a:xfrm>
          <a:prstGeom prst="rect">
            <a:avLst/>
          </a:prstGeom>
        </p:spPr>
        <p:txBody>
          <a:bodyPr>
            <a:spAutoFit/>
          </a:bodyPr>
          <a:lstStyle/>
          <a:p>
            <a:r>
              <a:rPr lang="en-GB" dirty="0"/>
              <a:t>Provide a snapshot of the strengths and challenges students are facing, which can be used to target support</a:t>
            </a:r>
          </a:p>
        </p:txBody>
      </p:sp>
      <p:sp>
        <p:nvSpPr>
          <p:cNvPr id="6" name="TextBox 5"/>
          <p:cNvSpPr txBox="1"/>
          <p:nvPr/>
        </p:nvSpPr>
        <p:spPr>
          <a:xfrm>
            <a:off x="4947781" y="4847573"/>
            <a:ext cx="6475956" cy="646331"/>
          </a:xfrm>
          <a:prstGeom prst="rect">
            <a:avLst/>
          </a:prstGeom>
          <a:noFill/>
        </p:spPr>
        <p:txBody>
          <a:bodyPr wrap="square" rtlCol="0">
            <a:spAutoFit/>
          </a:bodyPr>
          <a:lstStyle/>
          <a:p>
            <a:r>
              <a:rPr lang="en-GB" dirty="0" smtClean="0"/>
              <a:t>Gives tutors an idea of how everyone in their tutor group is doing and to help them notice changes</a:t>
            </a:r>
            <a:endParaRPr lang="en-GB" dirty="0"/>
          </a:p>
        </p:txBody>
      </p:sp>
    </p:spTree>
    <p:extLst>
      <p:ext uri="{BB962C8B-B14F-4D97-AF65-F5344CB8AC3E}">
        <p14:creationId xmlns:p14="http://schemas.microsoft.com/office/powerpoint/2010/main" val="2241552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GB" dirty="0" smtClean="0"/>
              <a:t>You have now done two of these</a:t>
            </a:r>
            <a:endParaRPr dirty="0"/>
          </a:p>
        </p:txBody>
      </p:sp>
      <p:sp>
        <p:nvSpPr>
          <p:cNvPr id="14" name="Content Placeholder 13"/>
          <p:cNvSpPr>
            <a:spLocks noGrp="1"/>
          </p:cNvSpPr>
          <p:nvPr>
            <p:ph idx="1"/>
          </p:nvPr>
        </p:nvSpPr>
        <p:spPr/>
        <p:txBody>
          <a:bodyPr/>
          <a:lstStyle/>
          <a:p>
            <a:r>
              <a:rPr lang="en-GB" dirty="0" smtClean="0"/>
              <a:t>If your feelings are positive how might you help others?</a:t>
            </a:r>
          </a:p>
          <a:p>
            <a:r>
              <a:rPr lang="en-GB" dirty="0" smtClean="0"/>
              <a:t>If your responses are not as positive where can you find support?</a:t>
            </a:r>
            <a:endParaRPr dirty="0"/>
          </a:p>
        </p:txBody>
      </p:sp>
    </p:spTree>
    <p:extLst>
      <p:ext uri="{BB962C8B-B14F-4D97-AF65-F5344CB8AC3E}">
        <p14:creationId xmlns:p14="http://schemas.microsoft.com/office/powerpoint/2010/main" val="3081074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Watch this video to help you start talking about mental health</a:t>
            </a:r>
            <a:endParaRPr lang="en-GB" dirty="0"/>
          </a:p>
        </p:txBody>
      </p:sp>
      <p:pic>
        <p:nvPicPr>
          <p:cNvPr id="6" name="oz1S66_pYTw"/>
          <p:cNvPicPr>
            <a:picLocks noRot="1" noChangeAspect="1"/>
          </p:cNvPicPr>
          <p:nvPr>
            <a:videoFile r:link="rId1"/>
          </p:nvPr>
        </p:nvPicPr>
        <p:blipFill>
          <a:blip r:embed="rId3"/>
          <a:stretch>
            <a:fillRect/>
          </a:stretch>
        </p:blipFill>
        <p:spPr>
          <a:xfrm>
            <a:off x="3810000" y="2143125"/>
            <a:ext cx="4572000" cy="2571750"/>
          </a:xfrm>
          <a:prstGeom prst="rect">
            <a:avLst/>
          </a:prstGeom>
        </p:spPr>
      </p:pic>
    </p:spTree>
    <p:extLst>
      <p:ext uri="{BB962C8B-B14F-4D97-AF65-F5344CB8AC3E}">
        <p14:creationId xmlns:p14="http://schemas.microsoft.com/office/powerpoint/2010/main" val="34275225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Self-care</a:t>
            </a:r>
            <a:endParaRPr lang="en-US" dirty="0"/>
          </a:p>
        </p:txBody>
      </p:sp>
      <p:sp>
        <p:nvSpPr>
          <p:cNvPr id="3" name="TextBox 2"/>
          <p:cNvSpPr txBox="1"/>
          <p:nvPr/>
        </p:nvSpPr>
        <p:spPr>
          <a:xfrm>
            <a:off x="624638" y="1728933"/>
            <a:ext cx="5469775" cy="646331"/>
          </a:xfrm>
          <a:prstGeom prst="rect">
            <a:avLst/>
          </a:prstGeom>
          <a:noFill/>
        </p:spPr>
        <p:txBody>
          <a:bodyPr wrap="square" rtlCol="0">
            <a:spAutoFit/>
          </a:bodyPr>
          <a:lstStyle/>
          <a:p>
            <a:r>
              <a:rPr lang="en-GB" dirty="0"/>
              <a:t>Self-care is about the things we can do t</a:t>
            </a:r>
            <a:r>
              <a:rPr lang="en-GB" b="1" dirty="0"/>
              <a:t>o </a:t>
            </a:r>
            <a:r>
              <a:rPr lang="en-GB" dirty="0"/>
              <a:t>look after our own mental health</a:t>
            </a:r>
          </a:p>
        </p:txBody>
      </p:sp>
      <p:sp>
        <p:nvSpPr>
          <p:cNvPr id="4" name="TextBox 3"/>
          <p:cNvSpPr txBox="1"/>
          <p:nvPr/>
        </p:nvSpPr>
        <p:spPr>
          <a:xfrm>
            <a:off x="5173249" y="2375264"/>
            <a:ext cx="5950365" cy="923330"/>
          </a:xfrm>
          <a:prstGeom prst="rect">
            <a:avLst/>
          </a:prstGeom>
          <a:noFill/>
        </p:spPr>
        <p:txBody>
          <a:bodyPr wrap="square" rtlCol="0">
            <a:spAutoFit/>
          </a:bodyPr>
          <a:lstStyle/>
          <a:p>
            <a:r>
              <a:rPr lang="en-GB" dirty="0"/>
              <a:t>W</a:t>
            </a:r>
            <a:r>
              <a:rPr lang="en-GB" dirty="0" smtClean="0"/>
              <a:t>hen people are struggling </a:t>
            </a:r>
            <a:r>
              <a:rPr lang="en-GB" dirty="0"/>
              <a:t>they are usually told to see a professional. They don’t often get much advice about how they could help </a:t>
            </a:r>
            <a:r>
              <a:rPr lang="en-GB" dirty="0" smtClean="0"/>
              <a:t>themselves</a:t>
            </a:r>
            <a:endParaRPr lang="en-GB" dirty="0"/>
          </a:p>
        </p:txBody>
      </p:sp>
      <p:sp>
        <p:nvSpPr>
          <p:cNvPr id="5" name="TextBox 4"/>
          <p:cNvSpPr txBox="1"/>
          <p:nvPr/>
        </p:nvSpPr>
        <p:spPr>
          <a:xfrm>
            <a:off x="670643" y="3532340"/>
            <a:ext cx="5423770" cy="1477328"/>
          </a:xfrm>
          <a:prstGeom prst="rect">
            <a:avLst/>
          </a:prstGeom>
          <a:noFill/>
        </p:spPr>
        <p:txBody>
          <a:bodyPr wrap="square" rtlCol="0">
            <a:spAutoFit/>
          </a:bodyPr>
          <a:lstStyle/>
          <a:p>
            <a:r>
              <a:rPr lang="en-GB" dirty="0" smtClean="0"/>
              <a:t>So the Anna Freud Centre spoke </a:t>
            </a:r>
            <a:r>
              <a:rPr lang="en-GB" dirty="0"/>
              <a:t>to professionals and looked at academic research. </a:t>
            </a:r>
            <a:r>
              <a:rPr lang="en-GB" dirty="0" smtClean="0"/>
              <a:t>They drew </a:t>
            </a:r>
            <a:r>
              <a:rPr lang="en-GB" dirty="0"/>
              <a:t>up a list of strategies young people use (you can see the process in this </a:t>
            </a:r>
            <a:r>
              <a:rPr lang="en-GB" u="sng" dirty="0">
                <a:hlinkClick r:id="rId2" tooltip="Final_Infographic_Self_Care.pdf"/>
              </a:rPr>
              <a:t>self-care infographic</a:t>
            </a:r>
            <a:r>
              <a:rPr lang="en-GB" dirty="0"/>
              <a:t>). </a:t>
            </a:r>
          </a:p>
        </p:txBody>
      </p:sp>
      <p:sp>
        <p:nvSpPr>
          <p:cNvPr id="6" name="TextBox 5"/>
          <p:cNvSpPr txBox="1"/>
          <p:nvPr/>
        </p:nvSpPr>
        <p:spPr>
          <a:xfrm>
            <a:off x="7270376" y="4769224"/>
            <a:ext cx="4034118" cy="923330"/>
          </a:xfrm>
          <a:prstGeom prst="rect">
            <a:avLst/>
          </a:prstGeom>
          <a:noFill/>
        </p:spPr>
        <p:txBody>
          <a:bodyPr wrap="square" rtlCol="0">
            <a:spAutoFit/>
          </a:bodyPr>
          <a:lstStyle/>
          <a:p>
            <a:r>
              <a:rPr lang="en-GB" dirty="0" smtClean="0"/>
              <a:t>Many of the self-care ideas on the Anna Freud website have videos to explain them as well</a:t>
            </a:r>
            <a:endParaRPr lang="en-GB" dirty="0"/>
          </a:p>
        </p:txBody>
      </p:sp>
    </p:spTree>
    <p:extLst>
      <p:ext uri="{BB962C8B-B14F-4D97-AF65-F5344CB8AC3E}">
        <p14:creationId xmlns:p14="http://schemas.microsoft.com/office/powerpoint/2010/main" val="4537251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Some self-care ideas</a:t>
            </a:r>
            <a:endParaRPr lang="en-US" dirty="0"/>
          </a:p>
        </p:txBody>
      </p:sp>
      <p:sp>
        <p:nvSpPr>
          <p:cNvPr id="3" name="TextBox 2"/>
          <p:cNvSpPr txBox="1"/>
          <p:nvPr/>
        </p:nvSpPr>
        <p:spPr>
          <a:xfrm>
            <a:off x="9305364" y="5190565"/>
            <a:ext cx="2528047" cy="1200329"/>
          </a:xfrm>
          <a:prstGeom prst="rect">
            <a:avLst/>
          </a:prstGeom>
          <a:noFill/>
        </p:spPr>
        <p:txBody>
          <a:bodyPr wrap="square" rtlCol="0">
            <a:spAutoFit/>
          </a:bodyPr>
          <a:lstStyle/>
          <a:p>
            <a:r>
              <a:rPr lang="en-GB" dirty="0">
                <a:hlinkClick r:id="rId2"/>
              </a:rPr>
              <a:t>https://www.annafreud.org/on-my-mind/self-care</a:t>
            </a:r>
            <a:r>
              <a:rPr lang="en-GB" dirty="0" smtClean="0">
                <a:hlinkClick r:id="rId2"/>
              </a:rPr>
              <a:t>/</a:t>
            </a:r>
            <a:endParaRPr lang="en-GB" dirty="0" smtClean="0"/>
          </a:p>
          <a:p>
            <a:endParaRPr lang="en-GB" dirty="0"/>
          </a:p>
        </p:txBody>
      </p:sp>
      <p:sp>
        <p:nvSpPr>
          <p:cNvPr id="4" name="TextBox 3"/>
          <p:cNvSpPr txBox="1"/>
          <p:nvPr/>
        </p:nvSpPr>
        <p:spPr>
          <a:xfrm>
            <a:off x="1156448" y="2142565"/>
            <a:ext cx="4464424" cy="369332"/>
          </a:xfrm>
          <a:prstGeom prst="rect">
            <a:avLst/>
          </a:prstGeom>
          <a:noFill/>
        </p:spPr>
        <p:txBody>
          <a:bodyPr wrap="square" rtlCol="0">
            <a:spAutoFit/>
          </a:bodyPr>
          <a:lstStyle/>
          <a:p>
            <a:r>
              <a:rPr lang="en-GB" dirty="0" smtClean="0"/>
              <a:t>Spending time with animals/pets</a:t>
            </a:r>
            <a:endParaRPr lang="en-GB" dirty="0"/>
          </a:p>
        </p:txBody>
      </p:sp>
      <p:sp>
        <p:nvSpPr>
          <p:cNvPr id="5" name="Rectangular Callout 4"/>
          <p:cNvSpPr/>
          <p:nvPr/>
        </p:nvSpPr>
        <p:spPr>
          <a:xfrm>
            <a:off x="6355976" y="1524000"/>
            <a:ext cx="4849906" cy="1855694"/>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i="1"/>
              <a:t>'Talking to my dog really helps especially because he can't talk back to me and he has no idea what i'm talking about.  It's also really nice to just sit on the sofa and hug or stroke him.'</a:t>
            </a:r>
            <a:endParaRPr lang="en-GB"/>
          </a:p>
        </p:txBody>
      </p:sp>
      <p:sp>
        <p:nvSpPr>
          <p:cNvPr id="6" name="TextBox 5"/>
          <p:cNvSpPr txBox="1"/>
          <p:nvPr/>
        </p:nvSpPr>
        <p:spPr>
          <a:xfrm>
            <a:off x="1255059" y="4087904"/>
            <a:ext cx="3657600" cy="369332"/>
          </a:xfrm>
          <a:prstGeom prst="rect">
            <a:avLst/>
          </a:prstGeom>
          <a:noFill/>
        </p:spPr>
        <p:txBody>
          <a:bodyPr wrap="square" rtlCol="0">
            <a:spAutoFit/>
          </a:bodyPr>
          <a:lstStyle/>
          <a:p>
            <a:r>
              <a:rPr lang="en-GB" dirty="0" smtClean="0"/>
              <a:t>Goal Setting</a:t>
            </a:r>
            <a:endParaRPr lang="en-GB" dirty="0"/>
          </a:p>
        </p:txBody>
      </p:sp>
      <p:sp>
        <p:nvSpPr>
          <p:cNvPr id="7" name="Cloud Callout 6"/>
          <p:cNvSpPr/>
          <p:nvPr/>
        </p:nvSpPr>
        <p:spPr>
          <a:xfrm>
            <a:off x="3307976" y="3872753"/>
            <a:ext cx="5997388" cy="2366682"/>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t>I</a:t>
            </a:r>
            <a:r>
              <a:rPr lang="en-GB" sz="1100" dirty="0" smtClean="0"/>
              <a:t>t </a:t>
            </a:r>
            <a:r>
              <a:rPr lang="en-GB" sz="1100" dirty="0"/>
              <a:t>can sometimes be useful to try the ‘three list technique’. This is where you write three lists of goals, one list to use if you’re having a bad day, one for if you’re having a normal day, and one for if you manage a good day. That way, even if you had a bad day, you’re still able to reward yourself for doing some smaller tasks, such as brushing your teeth or having a shower.</a:t>
            </a:r>
          </a:p>
        </p:txBody>
      </p:sp>
    </p:spTree>
    <p:extLst>
      <p:ext uri="{BB962C8B-B14F-4D97-AF65-F5344CB8AC3E}">
        <p14:creationId xmlns:p14="http://schemas.microsoft.com/office/powerpoint/2010/main" val="40690519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55813" y="582705"/>
            <a:ext cx="3254188" cy="369332"/>
          </a:xfrm>
          <a:prstGeom prst="rect">
            <a:avLst/>
          </a:prstGeom>
          <a:noFill/>
        </p:spPr>
        <p:txBody>
          <a:bodyPr wrap="square" rtlCol="0">
            <a:spAutoFit/>
          </a:bodyPr>
          <a:lstStyle/>
          <a:p>
            <a:r>
              <a:rPr lang="en-GB" dirty="0" smtClean="0"/>
              <a:t>Noticing your triggers</a:t>
            </a:r>
            <a:endParaRPr lang="en-GB" dirty="0"/>
          </a:p>
        </p:txBody>
      </p:sp>
      <p:sp>
        <p:nvSpPr>
          <p:cNvPr id="4" name="Rectangular Callout 3"/>
          <p:cNvSpPr/>
          <p:nvPr/>
        </p:nvSpPr>
        <p:spPr>
          <a:xfrm>
            <a:off x="5558118" y="555812"/>
            <a:ext cx="5244353" cy="1730188"/>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i="1"/>
              <a:t>'Noticing what triggers you off gives you the opportunity to repel a negative consequence in your mind. by avoiding the trigger or thinking against the negative consequence.'</a:t>
            </a:r>
            <a:endParaRPr lang="en-GB"/>
          </a:p>
        </p:txBody>
      </p:sp>
      <p:sp>
        <p:nvSpPr>
          <p:cNvPr id="5" name="TextBox 4"/>
          <p:cNvSpPr txBox="1"/>
          <p:nvPr/>
        </p:nvSpPr>
        <p:spPr>
          <a:xfrm>
            <a:off x="555813" y="2949388"/>
            <a:ext cx="1228163" cy="369332"/>
          </a:xfrm>
          <a:prstGeom prst="rect">
            <a:avLst/>
          </a:prstGeom>
          <a:noFill/>
        </p:spPr>
        <p:txBody>
          <a:bodyPr wrap="square" rtlCol="0">
            <a:spAutoFit/>
          </a:bodyPr>
          <a:lstStyle/>
          <a:p>
            <a:r>
              <a:rPr lang="en-GB" dirty="0" smtClean="0"/>
              <a:t>Drama</a:t>
            </a:r>
            <a:endParaRPr lang="en-GB" dirty="0"/>
          </a:p>
        </p:txBody>
      </p:sp>
      <p:sp>
        <p:nvSpPr>
          <p:cNvPr id="6" name="Rectangular Callout 5"/>
          <p:cNvSpPr/>
          <p:nvPr/>
        </p:nvSpPr>
        <p:spPr>
          <a:xfrm>
            <a:off x="3048001" y="2752165"/>
            <a:ext cx="4527176" cy="1272988"/>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i="1"/>
              <a:t>'Gave me the confidence to be who I am and to stand back up after being knocked down by life.'</a:t>
            </a:r>
            <a:endParaRPr lang="en-GB"/>
          </a:p>
        </p:txBody>
      </p:sp>
      <p:sp>
        <p:nvSpPr>
          <p:cNvPr id="7" name="Rectangle 6"/>
          <p:cNvSpPr/>
          <p:nvPr/>
        </p:nvSpPr>
        <p:spPr>
          <a:xfrm>
            <a:off x="9435353" y="5215245"/>
            <a:ext cx="2734235" cy="923330"/>
          </a:xfrm>
          <a:prstGeom prst="rect">
            <a:avLst/>
          </a:prstGeom>
        </p:spPr>
        <p:txBody>
          <a:bodyPr wrap="square">
            <a:spAutoFit/>
          </a:bodyPr>
          <a:lstStyle/>
          <a:p>
            <a:r>
              <a:rPr lang="en-GB" dirty="0">
                <a:hlinkClick r:id="rId2"/>
              </a:rPr>
              <a:t>https://www.annafreud.org/on-my-mind/self-care</a:t>
            </a:r>
            <a:endParaRPr lang="en-GB" dirty="0"/>
          </a:p>
        </p:txBody>
      </p:sp>
      <p:sp>
        <p:nvSpPr>
          <p:cNvPr id="8" name="TextBox 7"/>
          <p:cNvSpPr txBox="1"/>
          <p:nvPr/>
        </p:nvSpPr>
        <p:spPr>
          <a:xfrm>
            <a:off x="555813" y="5002306"/>
            <a:ext cx="2635622" cy="369332"/>
          </a:xfrm>
          <a:prstGeom prst="rect">
            <a:avLst/>
          </a:prstGeom>
          <a:noFill/>
        </p:spPr>
        <p:txBody>
          <a:bodyPr wrap="square" rtlCol="0">
            <a:spAutoFit/>
          </a:bodyPr>
          <a:lstStyle/>
          <a:p>
            <a:r>
              <a:rPr lang="en-GB" dirty="0" smtClean="0"/>
              <a:t>Baking and Cooking</a:t>
            </a:r>
            <a:endParaRPr lang="en-GB" dirty="0"/>
          </a:p>
        </p:txBody>
      </p:sp>
      <p:sp>
        <p:nvSpPr>
          <p:cNvPr id="9" name="Rectangular Callout 8"/>
          <p:cNvSpPr/>
          <p:nvPr/>
        </p:nvSpPr>
        <p:spPr>
          <a:xfrm>
            <a:off x="4401671" y="4437529"/>
            <a:ext cx="4733364" cy="1701046"/>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i="1" dirty="0"/>
              <a:t>It was helpful to get up and do something with my hands and be able to move around. It also took a lot of my focus and so I wasn't worrying consistently as I was distracted by the baking. It helps you maintain a sense of purpose and productivity while doing something nice for yourself</a:t>
            </a:r>
            <a:r>
              <a:rPr lang="en-GB" sz="1400" dirty="0"/>
              <a:t>.'</a:t>
            </a:r>
          </a:p>
        </p:txBody>
      </p:sp>
    </p:spTree>
    <p:extLst>
      <p:ext uri="{BB962C8B-B14F-4D97-AF65-F5344CB8AC3E}">
        <p14:creationId xmlns:p14="http://schemas.microsoft.com/office/powerpoint/2010/main" val="3843715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Talking</a:t>
            </a:r>
            <a:endParaRPr lang="en-US" dirty="0"/>
          </a:p>
        </p:txBody>
      </p:sp>
      <p:sp>
        <p:nvSpPr>
          <p:cNvPr id="3" name="TextBox 2"/>
          <p:cNvSpPr txBox="1"/>
          <p:nvPr/>
        </p:nvSpPr>
        <p:spPr>
          <a:xfrm>
            <a:off x="1290917" y="2008094"/>
            <a:ext cx="3666565" cy="2585323"/>
          </a:xfrm>
          <a:prstGeom prst="rect">
            <a:avLst/>
          </a:prstGeom>
          <a:noFill/>
        </p:spPr>
        <p:txBody>
          <a:bodyPr wrap="square" rtlCol="0">
            <a:spAutoFit/>
          </a:bodyPr>
          <a:lstStyle/>
          <a:p>
            <a:r>
              <a:rPr lang="en-GB" dirty="0" smtClean="0"/>
              <a:t>Who might you talk to?</a:t>
            </a:r>
          </a:p>
          <a:p>
            <a:endParaRPr lang="en-GB" dirty="0"/>
          </a:p>
          <a:p>
            <a:r>
              <a:rPr lang="en-GB" dirty="0" smtClean="0"/>
              <a:t>Friends</a:t>
            </a:r>
          </a:p>
          <a:p>
            <a:endParaRPr lang="en-GB" dirty="0"/>
          </a:p>
          <a:p>
            <a:r>
              <a:rPr lang="en-GB" dirty="0" smtClean="0"/>
              <a:t>School staff</a:t>
            </a:r>
          </a:p>
          <a:p>
            <a:endParaRPr lang="en-GB" dirty="0"/>
          </a:p>
          <a:p>
            <a:r>
              <a:rPr lang="en-GB" dirty="0" smtClean="0"/>
              <a:t>Family</a:t>
            </a:r>
          </a:p>
          <a:p>
            <a:endParaRPr lang="en-GB" dirty="0"/>
          </a:p>
          <a:p>
            <a:r>
              <a:rPr lang="en-GB" dirty="0" smtClean="0"/>
              <a:t>Mental Health professionals</a:t>
            </a:r>
            <a:endParaRPr lang="en-GB" dirty="0"/>
          </a:p>
        </p:txBody>
      </p:sp>
      <p:sp>
        <p:nvSpPr>
          <p:cNvPr id="4" name="TextBox 3"/>
          <p:cNvSpPr txBox="1"/>
          <p:nvPr/>
        </p:nvSpPr>
        <p:spPr>
          <a:xfrm>
            <a:off x="6651813" y="765488"/>
            <a:ext cx="4043083" cy="5909310"/>
          </a:xfrm>
          <a:prstGeom prst="rect">
            <a:avLst/>
          </a:prstGeom>
          <a:noFill/>
        </p:spPr>
        <p:txBody>
          <a:bodyPr wrap="square" rtlCol="0">
            <a:spAutoFit/>
          </a:bodyPr>
          <a:lstStyle/>
          <a:p>
            <a:r>
              <a:rPr lang="en-GB" dirty="0" smtClean="0"/>
              <a:t>Adults you may talk to will always do their best to understand</a:t>
            </a:r>
            <a:r>
              <a:rPr lang="en-GB" dirty="0" smtClean="0"/>
              <a:t>. The paragraph is some advice for adults on how to talk to young people.</a:t>
            </a:r>
            <a:endParaRPr lang="en-GB" dirty="0" smtClean="0"/>
          </a:p>
          <a:p>
            <a:endParaRPr lang="en-GB" dirty="0"/>
          </a:p>
          <a:p>
            <a:endParaRPr lang="en-GB" dirty="0"/>
          </a:p>
          <a:p>
            <a:r>
              <a:rPr lang="en-GB" sz="1400" dirty="0"/>
              <a:t>T</a:t>
            </a:r>
            <a:r>
              <a:rPr lang="en-GB" sz="1400" dirty="0" smtClean="0"/>
              <a:t>here </a:t>
            </a:r>
            <a:r>
              <a:rPr lang="en-GB" sz="1400" dirty="0"/>
              <a:t>is one very simple but powerful question that makes children and young people feel heard and listened to, which also offers the opportunity for adults and professionals to further understand the child or young person as an individual. This question is simply </a:t>
            </a:r>
            <a:r>
              <a:rPr lang="en-GB" sz="1400" b="1" dirty="0"/>
              <a:t>“what matters to you?”</a:t>
            </a:r>
            <a:r>
              <a:rPr lang="en-GB" sz="1400" dirty="0"/>
              <a:t>. This question can allow for the child or young person to be straight to the point what matters to them in their life and whether they are facing any struggles or difficulties. It can also allow for the adult or professional to understand the pressures that the child or young person might be currently facing, understand how they are feeling and even build trust between the adult or professional and the child or young person.</a:t>
            </a:r>
          </a:p>
        </p:txBody>
      </p:sp>
      <p:sp>
        <p:nvSpPr>
          <p:cNvPr id="5" name="TextBox 4"/>
          <p:cNvSpPr txBox="1"/>
          <p:nvPr/>
        </p:nvSpPr>
        <p:spPr>
          <a:xfrm>
            <a:off x="331695" y="5612968"/>
            <a:ext cx="3065930" cy="1015663"/>
          </a:xfrm>
          <a:prstGeom prst="rect">
            <a:avLst/>
          </a:prstGeom>
          <a:noFill/>
        </p:spPr>
        <p:txBody>
          <a:bodyPr wrap="square" rtlCol="0">
            <a:spAutoFit/>
          </a:bodyPr>
          <a:lstStyle/>
          <a:p>
            <a:r>
              <a:rPr lang="en-GB" sz="1400" dirty="0">
                <a:hlinkClick r:id="rId2"/>
              </a:rPr>
              <a:t>https://</a:t>
            </a:r>
            <a:r>
              <a:rPr lang="en-GB" sz="1400" dirty="0" smtClean="0">
                <a:hlinkClick r:id="rId2"/>
              </a:rPr>
              <a:t>www.annafreud.org/media/7223/secondary-parents-leaflet-final-proofed.pdf</a:t>
            </a:r>
            <a:endParaRPr lang="en-GB" sz="1400" dirty="0" smtClean="0"/>
          </a:p>
          <a:p>
            <a:endParaRPr lang="en-GB" dirty="0"/>
          </a:p>
        </p:txBody>
      </p:sp>
      <p:sp>
        <p:nvSpPr>
          <p:cNvPr id="7" name="Left Arrow 6"/>
          <p:cNvSpPr/>
          <p:nvPr/>
        </p:nvSpPr>
        <p:spPr>
          <a:xfrm>
            <a:off x="3523133" y="5418170"/>
            <a:ext cx="1622612" cy="111710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Some advice for parents</a:t>
            </a:r>
            <a:endParaRPr lang="en-GB" sz="1400" dirty="0"/>
          </a:p>
        </p:txBody>
      </p:sp>
    </p:spTree>
    <p:extLst>
      <p:ext uri="{BB962C8B-B14F-4D97-AF65-F5344CB8AC3E}">
        <p14:creationId xmlns:p14="http://schemas.microsoft.com/office/powerpoint/2010/main" val="35287436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Advice</a:t>
            </a:r>
            <a:endParaRPr lang="en-US" dirty="0"/>
          </a:p>
        </p:txBody>
      </p:sp>
      <p:sp>
        <p:nvSpPr>
          <p:cNvPr id="4" name="TextBox 3"/>
          <p:cNvSpPr txBox="1"/>
          <p:nvPr/>
        </p:nvSpPr>
        <p:spPr>
          <a:xfrm>
            <a:off x="1201271" y="2115670"/>
            <a:ext cx="7324164" cy="3693319"/>
          </a:xfrm>
          <a:prstGeom prst="rect">
            <a:avLst/>
          </a:prstGeom>
          <a:noFill/>
        </p:spPr>
        <p:txBody>
          <a:bodyPr wrap="square" rtlCol="0">
            <a:spAutoFit/>
          </a:bodyPr>
          <a:lstStyle/>
          <a:p>
            <a:r>
              <a:rPr lang="en-GB" dirty="0" smtClean="0"/>
              <a:t>If you just want to read or watch advice here are some useful links:</a:t>
            </a:r>
          </a:p>
          <a:p>
            <a:endParaRPr lang="en-GB" dirty="0"/>
          </a:p>
          <a:p>
            <a:r>
              <a:rPr lang="en-GB" dirty="0">
                <a:hlinkClick r:id="rId2"/>
              </a:rPr>
              <a:t>https://www.kooth.com</a:t>
            </a:r>
            <a:r>
              <a:rPr lang="en-GB" dirty="0" smtClean="0">
                <a:hlinkClick r:id="rId2"/>
              </a:rPr>
              <a:t>/</a:t>
            </a:r>
            <a:endParaRPr lang="en-GB" dirty="0" smtClean="0"/>
          </a:p>
          <a:p>
            <a:endParaRPr lang="en-GB" dirty="0"/>
          </a:p>
          <a:p>
            <a:r>
              <a:rPr lang="en-GB" dirty="0">
                <a:hlinkClick r:id="rId3"/>
              </a:rPr>
              <a:t>https://youngminds.org.uk</a:t>
            </a:r>
            <a:r>
              <a:rPr lang="en-GB" dirty="0" smtClean="0">
                <a:hlinkClick r:id="rId3"/>
              </a:rPr>
              <a:t>/</a:t>
            </a:r>
            <a:endParaRPr lang="en-GB" dirty="0" smtClean="0"/>
          </a:p>
          <a:p>
            <a:endParaRPr lang="en-GB" dirty="0" smtClean="0"/>
          </a:p>
          <a:p>
            <a:r>
              <a:rPr lang="en-GB" dirty="0">
                <a:hlinkClick r:id="rId4"/>
              </a:rPr>
              <a:t>https://www.childline.org.uk</a:t>
            </a:r>
            <a:r>
              <a:rPr lang="en-GB" dirty="0" smtClean="0">
                <a:hlinkClick r:id="rId4"/>
              </a:rPr>
              <a:t>/</a:t>
            </a:r>
            <a:endParaRPr lang="en-GB" dirty="0" smtClean="0"/>
          </a:p>
          <a:p>
            <a:endParaRPr lang="en-GB" dirty="0" smtClean="0"/>
          </a:p>
          <a:p>
            <a:endParaRPr lang="en-GB" dirty="0"/>
          </a:p>
          <a:p>
            <a:r>
              <a:rPr lang="en-GB" dirty="0" smtClean="0"/>
              <a:t>Some of you may find the information useful if you are supporting a friend.</a:t>
            </a:r>
            <a:endParaRPr lang="en-GB" dirty="0"/>
          </a:p>
          <a:p>
            <a:endParaRPr lang="en-GB" dirty="0"/>
          </a:p>
        </p:txBody>
      </p:sp>
    </p:spTree>
    <p:extLst>
      <p:ext uri="{BB962C8B-B14F-4D97-AF65-F5344CB8AC3E}">
        <p14:creationId xmlns:p14="http://schemas.microsoft.com/office/powerpoint/2010/main" val="1349620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Remote support</a:t>
            </a:r>
            <a:endParaRPr lang="en-US" dirty="0"/>
          </a:p>
        </p:txBody>
      </p:sp>
      <p:pic>
        <p:nvPicPr>
          <p:cNvPr id="4" name="Picture 3"/>
          <p:cNvPicPr>
            <a:picLocks noChangeAspect="1"/>
          </p:cNvPicPr>
          <p:nvPr/>
        </p:nvPicPr>
        <p:blipFill>
          <a:blip r:embed="rId2"/>
          <a:stretch>
            <a:fillRect/>
          </a:stretch>
        </p:blipFill>
        <p:spPr>
          <a:xfrm>
            <a:off x="7144871" y="1190632"/>
            <a:ext cx="4827096" cy="3524803"/>
          </a:xfrm>
          <a:prstGeom prst="rect">
            <a:avLst/>
          </a:prstGeom>
        </p:spPr>
      </p:pic>
      <p:sp>
        <p:nvSpPr>
          <p:cNvPr id="5" name="TextBox 4"/>
          <p:cNvSpPr txBox="1"/>
          <p:nvPr/>
        </p:nvSpPr>
        <p:spPr>
          <a:xfrm>
            <a:off x="4141695" y="2131059"/>
            <a:ext cx="2133600" cy="923330"/>
          </a:xfrm>
          <a:prstGeom prst="rect">
            <a:avLst/>
          </a:prstGeom>
          <a:noFill/>
        </p:spPr>
        <p:txBody>
          <a:bodyPr wrap="square" rtlCol="0">
            <a:spAutoFit/>
          </a:bodyPr>
          <a:lstStyle/>
          <a:p>
            <a:r>
              <a:rPr lang="en-GB" dirty="0" err="1" smtClean="0"/>
              <a:t>Kooth</a:t>
            </a:r>
            <a:r>
              <a:rPr lang="en-GB" dirty="0" smtClean="0"/>
              <a:t> online chat or request for 1:1 </a:t>
            </a:r>
            <a:endParaRPr lang="en-GB" dirty="0"/>
          </a:p>
        </p:txBody>
      </p:sp>
      <p:cxnSp>
        <p:nvCxnSpPr>
          <p:cNvPr id="7" name="Straight Arrow Connector 6"/>
          <p:cNvCxnSpPr/>
          <p:nvPr/>
        </p:nvCxnSpPr>
        <p:spPr>
          <a:xfrm>
            <a:off x="5647765" y="2798876"/>
            <a:ext cx="1990164" cy="100853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p:nvPicPr>
        <p:blipFill>
          <a:blip r:embed="rId3"/>
          <a:stretch>
            <a:fillRect/>
          </a:stretch>
        </p:blipFill>
        <p:spPr>
          <a:xfrm>
            <a:off x="354620" y="4324766"/>
            <a:ext cx="6312741" cy="2082262"/>
          </a:xfrm>
          <a:prstGeom prst="rect">
            <a:avLst/>
          </a:prstGeom>
        </p:spPr>
      </p:pic>
      <p:sp>
        <p:nvSpPr>
          <p:cNvPr id="10" name="TextBox 9"/>
          <p:cNvSpPr txBox="1"/>
          <p:nvPr/>
        </p:nvSpPr>
        <p:spPr>
          <a:xfrm>
            <a:off x="779930" y="3439853"/>
            <a:ext cx="1237130" cy="367553"/>
          </a:xfrm>
          <a:prstGeom prst="rect">
            <a:avLst/>
          </a:prstGeom>
          <a:noFill/>
        </p:spPr>
        <p:txBody>
          <a:bodyPr wrap="square" rtlCol="0">
            <a:spAutoFit/>
          </a:bodyPr>
          <a:lstStyle/>
          <a:p>
            <a:r>
              <a:rPr lang="en-GB" dirty="0" err="1" smtClean="0"/>
              <a:t>Childline</a:t>
            </a:r>
            <a:endParaRPr lang="en-GB" dirty="0"/>
          </a:p>
        </p:txBody>
      </p:sp>
      <p:cxnSp>
        <p:nvCxnSpPr>
          <p:cNvPr id="11" name="Straight Arrow Connector 10"/>
          <p:cNvCxnSpPr/>
          <p:nvPr/>
        </p:nvCxnSpPr>
        <p:spPr>
          <a:xfrm>
            <a:off x="1628283" y="3807406"/>
            <a:ext cx="228719" cy="908029"/>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86458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College Counselling</a:t>
            </a:r>
            <a:endParaRPr lang="en-US" dirty="0"/>
          </a:p>
        </p:txBody>
      </p:sp>
      <p:sp>
        <p:nvSpPr>
          <p:cNvPr id="3" name="TextBox 2"/>
          <p:cNvSpPr txBox="1"/>
          <p:nvPr/>
        </p:nvSpPr>
        <p:spPr>
          <a:xfrm>
            <a:off x="1299882" y="2205318"/>
            <a:ext cx="9773829" cy="2308324"/>
          </a:xfrm>
          <a:prstGeom prst="rect">
            <a:avLst/>
          </a:prstGeom>
          <a:noFill/>
        </p:spPr>
        <p:txBody>
          <a:bodyPr wrap="none" rtlCol="0">
            <a:spAutoFit/>
          </a:bodyPr>
          <a:lstStyle/>
          <a:p>
            <a:r>
              <a:rPr lang="en-GB" dirty="0" smtClean="0"/>
              <a:t>Ask your tutor or year team </a:t>
            </a:r>
            <a:endParaRPr lang="en-GB" dirty="0"/>
          </a:p>
          <a:p>
            <a:endParaRPr lang="en-GB" dirty="0" smtClean="0"/>
          </a:p>
          <a:p>
            <a:r>
              <a:rPr lang="en-GB" dirty="0" smtClean="0"/>
              <a:t>They will refer you to a College counsellor we have three</a:t>
            </a:r>
          </a:p>
          <a:p>
            <a:endParaRPr lang="en-GB" dirty="0"/>
          </a:p>
          <a:p>
            <a:r>
              <a:rPr lang="en-GB" dirty="0" smtClean="0"/>
              <a:t>The counsellor will arrange an appointment with you, you may receive an email, </a:t>
            </a:r>
          </a:p>
          <a:p>
            <a:r>
              <a:rPr lang="en-GB" dirty="0" smtClean="0"/>
              <a:t>a message from your tutor or they may come to find you</a:t>
            </a:r>
          </a:p>
          <a:p>
            <a:endParaRPr lang="en-GB" dirty="0"/>
          </a:p>
          <a:p>
            <a:r>
              <a:rPr lang="en-GB" dirty="0" smtClean="0"/>
              <a:t>Counselling is in a quiet place in College</a:t>
            </a:r>
            <a:endParaRPr lang="en-GB" dirty="0"/>
          </a:p>
        </p:txBody>
      </p:sp>
    </p:spTree>
    <p:extLst>
      <p:ext uri="{BB962C8B-B14F-4D97-AF65-F5344CB8AC3E}">
        <p14:creationId xmlns:p14="http://schemas.microsoft.com/office/powerpoint/2010/main" val="31197216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Mental Health Professionals</a:t>
            </a:r>
            <a:endParaRPr lang="en-US" dirty="0"/>
          </a:p>
        </p:txBody>
      </p:sp>
      <p:sp>
        <p:nvSpPr>
          <p:cNvPr id="3" name="TextBox 2"/>
          <p:cNvSpPr txBox="1"/>
          <p:nvPr/>
        </p:nvSpPr>
        <p:spPr>
          <a:xfrm>
            <a:off x="1299882" y="2205318"/>
            <a:ext cx="8196475" cy="2308324"/>
          </a:xfrm>
          <a:prstGeom prst="rect">
            <a:avLst/>
          </a:prstGeom>
          <a:noFill/>
        </p:spPr>
        <p:txBody>
          <a:bodyPr wrap="none" rtlCol="0">
            <a:spAutoFit/>
          </a:bodyPr>
          <a:lstStyle/>
          <a:p>
            <a:r>
              <a:rPr lang="en-GB" dirty="0" smtClean="0"/>
              <a:t>Some people will see mental health professionals during their lives.</a:t>
            </a:r>
          </a:p>
          <a:p>
            <a:endParaRPr lang="en-GB" dirty="0"/>
          </a:p>
          <a:p>
            <a:r>
              <a:rPr lang="en-GB" dirty="0" smtClean="0"/>
              <a:t>Here is some information about what to expect as a young person:</a:t>
            </a:r>
          </a:p>
          <a:p>
            <a:endParaRPr lang="en-GB" dirty="0"/>
          </a:p>
          <a:p>
            <a:r>
              <a:rPr lang="en-GB" dirty="0">
                <a:hlinkClick r:id="rId2"/>
              </a:rPr>
              <a:t>https://www.annafreud.org/on-my-mind/understanding-referrals</a:t>
            </a:r>
            <a:r>
              <a:rPr lang="en-GB" dirty="0" smtClean="0">
                <a:hlinkClick r:id="rId2"/>
              </a:rPr>
              <a:t>/</a:t>
            </a:r>
            <a:endParaRPr lang="en-GB" dirty="0" smtClean="0"/>
          </a:p>
          <a:p>
            <a:endParaRPr lang="en-GB" dirty="0"/>
          </a:p>
          <a:p>
            <a:r>
              <a:rPr lang="en-GB" dirty="0">
                <a:hlinkClick r:id="rId3"/>
              </a:rPr>
              <a:t>https://childrenandfamilyhealthdevon.nhs.uk/camhs/professional</a:t>
            </a:r>
            <a:r>
              <a:rPr lang="en-GB" dirty="0" smtClean="0">
                <a:hlinkClick r:id="rId3"/>
              </a:rPr>
              <a:t>/</a:t>
            </a:r>
            <a:endParaRPr lang="en-GB" dirty="0" smtClean="0"/>
          </a:p>
          <a:p>
            <a:endParaRPr lang="en-GB" dirty="0"/>
          </a:p>
        </p:txBody>
      </p:sp>
    </p:spTree>
    <p:extLst>
      <p:ext uri="{BB962C8B-B14F-4D97-AF65-F5344CB8AC3E}">
        <p14:creationId xmlns:p14="http://schemas.microsoft.com/office/powerpoint/2010/main" val="807487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Help in a Crisis</a:t>
            </a:r>
            <a:endParaRPr lang="en-US" dirty="0"/>
          </a:p>
        </p:txBody>
      </p:sp>
      <p:sp>
        <p:nvSpPr>
          <p:cNvPr id="3" name="TextBox 2"/>
          <p:cNvSpPr txBox="1"/>
          <p:nvPr/>
        </p:nvSpPr>
        <p:spPr>
          <a:xfrm>
            <a:off x="1065212" y="1762559"/>
            <a:ext cx="10317248" cy="2585323"/>
          </a:xfrm>
          <a:prstGeom prst="rect">
            <a:avLst/>
          </a:prstGeom>
          <a:noFill/>
        </p:spPr>
        <p:txBody>
          <a:bodyPr wrap="none" rtlCol="0">
            <a:spAutoFit/>
          </a:bodyPr>
          <a:lstStyle/>
          <a:p>
            <a:r>
              <a:rPr lang="en-GB" dirty="0" smtClean="0"/>
              <a:t>There are crisis support contacts which you can access for yourself or for someone else</a:t>
            </a:r>
          </a:p>
          <a:p>
            <a:endParaRPr lang="en-GB" dirty="0" smtClean="0"/>
          </a:p>
          <a:p>
            <a:r>
              <a:rPr lang="en-GB" dirty="0" smtClean="0"/>
              <a:t>In Devon CAMHS during the day 0330 0245 321, at other times 0300 555 5000</a:t>
            </a:r>
          </a:p>
          <a:p>
            <a:endParaRPr lang="en-GB" dirty="0" smtClean="0"/>
          </a:p>
          <a:p>
            <a:endParaRPr lang="en-GB" dirty="0" smtClean="0"/>
          </a:p>
          <a:p>
            <a:endParaRPr lang="en-GB" dirty="0" smtClean="0"/>
          </a:p>
          <a:p>
            <a:endParaRPr lang="en-GB" dirty="0" smtClean="0"/>
          </a:p>
          <a:p>
            <a:endParaRPr lang="en-GB" dirty="0" smtClean="0"/>
          </a:p>
          <a:p>
            <a:endParaRPr lang="en-GB" dirty="0"/>
          </a:p>
        </p:txBody>
      </p:sp>
      <p:pic>
        <p:nvPicPr>
          <p:cNvPr id="4" name="Picture 3"/>
          <p:cNvPicPr>
            <a:picLocks noChangeAspect="1"/>
          </p:cNvPicPr>
          <p:nvPr/>
        </p:nvPicPr>
        <p:blipFill>
          <a:blip r:embed="rId2"/>
          <a:stretch>
            <a:fillRect/>
          </a:stretch>
        </p:blipFill>
        <p:spPr>
          <a:xfrm>
            <a:off x="7681631" y="3272677"/>
            <a:ext cx="4047728" cy="2850217"/>
          </a:xfrm>
          <a:prstGeom prst="rect">
            <a:avLst/>
          </a:prstGeom>
        </p:spPr>
      </p:pic>
      <p:pic>
        <p:nvPicPr>
          <p:cNvPr id="5" name="Picture 4"/>
          <p:cNvPicPr>
            <a:picLocks noChangeAspect="1"/>
          </p:cNvPicPr>
          <p:nvPr/>
        </p:nvPicPr>
        <p:blipFill>
          <a:blip r:embed="rId3"/>
          <a:stretch>
            <a:fillRect/>
          </a:stretch>
        </p:blipFill>
        <p:spPr>
          <a:xfrm>
            <a:off x="303182" y="3055220"/>
            <a:ext cx="1943100" cy="857250"/>
          </a:xfrm>
          <a:prstGeom prst="rect">
            <a:avLst/>
          </a:prstGeom>
        </p:spPr>
      </p:pic>
      <p:sp>
        <p:nvSpPr>
          <p:cNvPr id="6" name="TextBox 5"/>
          <p:cNvSpPr txBox="1"/>
          <p:nvPr/>
        </p:nvSpPr>
        <p:spPr>
          <a:xfrm>
            <a:off x="2761130" y="2870554"/>
            <a:ext cx="3693458" cy="1477328"/>
          </a:xfrm>
          <a:prstGeom prst="rect">
            <a:avLst/>
          </a:prstGeom>
          <a:noFill/>
        </p:spPr>
        <p:txBody>
          <a:bodyPr wrap="square" rtlCol="0">
            <a:spAutoFit/>
          </a:bodyPr>
          <a:lstStyle/>
          <a:p>
            <a:r>
              <a:rPr lang="en-GB" dirty="0"/>
              <a:t>Shout 85258 is a free, confidential, anonymous text support service. You can text from wherever you are in the UK.</a:t>
            </a:r>
          </a:p>
        </p:txBody>
      </p:sp>
      <p:sp>
        <p:nvSpPr>
          <p:cNvPr id="7" name="TextBox 6"/>
          <p:cNvSpPr txBox="1"/>
          <p:nvPr/>
        </p:nvSpPr>
        <p:spPr>
          <a:xfrm>
            <a:off x="2761130" y="4347882"/>
            <a:ext cx="4043082" cy="1200329"/>
          </a:xfrm>
          <a:prstGeom prst="rect">
            <a:avLst/>
          </a:prstGeom>
          <a:noFill/>
        </p:spPr>
        <p:txBody>
          <a:bodyPr wrap="square" rtlCol="0">
            <a:spAutoFit/>
          </a:bodyPr>
          <a:lstStyle/>
          <a:p>
            <a:r>
              <a:rPr lang="en-GB" dirty="0"/>
              <a:t>Talk to us any time you like, in your own way, and off the record – about whatever’s getting to you.</a:t>
            </a:r>
          </a:p>
        </p:txBody>
      </p:sp>
      <p:pic>
        <p:nvPicPr>
          <p:cNvPr id="1026" name="Picture 2" descr="Samaritan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3182" y="4439298"/>
            <a:ext cx="2117259" cy="796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753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89" y="2285999"/>
            <a:ext cx="6858002" cy="3926541"/>
          </a:xfrm>
        </p:spPr>
        <p:txBody>
          <a:bodyPr>
            <a:noAutofit/>
          </a:bodyPr>
          <a:lstStyle/>
          <a:p>
            <a:r>
              <a:rPr lang="en-GB" sz="3600" dirty="0"/>
              <a:t>‘To understand that mental health is like physical health, you can have up and down days and you need time to recover from bad mental health days just as much as you would from days where you aren’t physically feeling your best.’ </a:t>
            </a:r>
            <a:endParaRPr lang="en-US" sz="3600" dirty="0"/>
          </a:p>
        </p:txBody>
      </p:sp>
      <p:sp>
        <p:nvSpPr>
          <p:cNvPr id="3" name="TextBox 2"/>
          <p:cNvSpPr txBox="1"/>
          <p:nvPr/>
        </p:nvSpPr>
        <p:spPr>
          <a:xfrm>
            <a:off x="1172095" y="532015"/>
            <a:ext cx="9858894" cy="646331"/>
          </a:xfrm>
          <a:prstGeom prst="rect">
            <a:avLst/>
          </a:prstGeom>
          <a:noFill/>
        </p:spPr>
        <p:txBody>
          <a:bodyPr wrap="square" rtlCol="0">
            <a:spAutoFit/>
          </a:bodyPr>
          <a:lstStyle/>
          <a:p>
            <a:r>
              <a:rPr lang="en-GB" sz="3600" dirty="0" smtClean="0"/>
              <a:t>Something we can all do</a:t>
            </a:r>
            <a:endParaRPr lang="en-GB" sz="3600" dirty="0"/>
          </a:p>
        </p:txBody>
      </p:sp>
    </p:spTree>
    <p:extLst>
      <p:ext uri="{BB962C8B-B14F-4D97-AF65-F5344CB8AC3E}">
        <p14:creationId xmlns:p14="http://schemas.microsoft.com/office/powerpoint/2010/main" val="1805748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8403771" cy="5941092"/>
          </a:xfrm>
          <a:prstGeom prst="rect">
            <a:avLst/>
          </a:prstGeom>
        </p:spPr>
      </p:pic>
      <p:sp>
        <p:nvSpPr>
          <p:cNvPr id="6" name="TextBox 5"/>
          <p:cNvSpPr txBox="1"/>
          <p:nvPr/>
        </p:nvSpPr>
        <p:spPr>
          <a:xfrm>
            <a:off x="8795658" y="632070"/>
            <a:ext cx="2862942" cy="1200329"/>
          </a:xfrm>
          <a:prstGeom prst="rect">
            <a:avLst/>
          </a:prstGeom>
          <a:noFill/>
        </p:spPr>
        <p:txBody>
          <a:bodyPr wrap="square" rtlCol="0">
            <a:spAutoFit/>
          </a:bodyPr>
          <a:lstStyle/>
          <a:p>
            <a:r>
              <a:rPr lang="en-GB" dirty="0" smtClean="0"/>
              <a:t>Action for happiness publish a new calendar each month giving ideas</a:t>
            </a:r>
            <a:endParaRPr lang="en-GB" dirty="0"/>
          </a:p>
        </p:txBody>
      </p:sp>
      <p:pic>
        <p:nvPicPr>
          <p:cNvPr id="8" name="Picture 7"/>
          <p:cNvPicPr>
            <a:picLocks noChangeAspect="1"/>
          </p:cNvPicPr>
          <p:nvPr/>
        </p:nvPicPr>
        <p:blipFill>
          <a:blip r:embed="rId3"/>
          <a:stretch>
            <a:fillRect/>
          </a:stretch>
        </p:blipFill>
        <p:spPr>
          <a:xfrm>
            <a:off x="8403771" y="2067605"/>
            <a:ext cx="3267902" cy="2395538"/>
          </a:xfrm>
          <a:prstGeom prst="rect">
            <a:avLst/>
          </a:prstGeom>
        </p:spPr>
      </p:pic>
      <p:sp>
        <p:nvSpPr>
          <p:cNvPr id="9" name="TextBox 8"/>
          <p:cNvSpPr txBox="1"/>
          <p:nvPr/>
        </p:nvSpPr>
        <p:spPr>
          <a:xfrm>
            <a:off x="8621486" y="4698349"/>
            <a:ext cx="2834430" cy="2369880"/>
          </a:xfrm>
          <a:prstGeom prst="rect">
            <a:avLst/>
          </a:prstGeom>
          <a:noFill/>
        </p:spPr>
        <p:txBody>
          <a:bodyPr wrap="none" rtlCol="0">
            <a:spAutoFit/>
          </a:bodyPr>
          <a:lstStyle/>
          <a:p>
            <a:r>
              <a:rPr lang="en-GB" sz="1400" dirty="0" smtClean="0"/>
              <a:t>You can download their app </a:t>
            </a:r>
          </a:p>
          <a:p>
            <a:endParaRPr lang="en-GB" sz="1400" dirty="0"/>
          </a:p>
          <a:p>
            <a:pPr fontAlgn="base"/>
            <a:r>
              <a:rPr lang="en-GB" sz="1400" dirty="0"/>
              <a:t>Gives you friendly 'nudges' </a:t>
            </a:r>
            <a:endParaRPr lang="en-GB" sz="1400" dirty="0" smtClean="0"/>
          </a:p>
          <a:p>
            <a:pPr fontAlgn="base"/>
            <a:r>
              <a:rPr lang="en-GB" sz="1400" dirty="0" smtClean="0"/>
              <a:t>with </a:t>
            </a:r>
            <a:r>
              <a:rPr lang="en-GB" sz="1400" dirty="0"/>
              <a:t>an action idea each </a:t>
            </a:r>
            <a:r>
              <a:rPr lang="en-GB" sz="1400" dirty="0" smtClean="0"/>
              <a:t>day</a:t>
            </a:r>
          </a:p>
          <a:p>
            <a:pPr fontAlgn="base"/>
            <a:endParaRPr lang="en-GB" sz="1400" dirty="0"/>
          </a:p>
          <a:p>
            <a:pPr fontAlgn="base"/>
            <a:r>
              <a:rPr lang="en-GB" sz="1400" dirty="0"/>
              <a:t>Sends you inspiring </a:t>
            </a:r>
            <a:r>
              <a:rPr lang="en-GB" sz="1400" dirty="0" smtClean="0"/>
              <a:t>messages</a:t>
            </a:r>
          </a:p>
          <a:p>
            <a:pPr fontAlgn="base"/>
            <a:r>
              <a:rPr lang="en-GB" sz="1400" dirty="0" smtClean="0"/>
              <a:t> </a:t>
            </a:r>
            <a:r>
              <a:rPr lang="en-GB" sz="1400" dirty="0"/>
              <a:t>to give you a boost</a:t>
            </a:r>
          </a:p>
          <a:p>
            <a:endParaRPr lang="en-GB" sz="1400" dirty="0" smtClean="0"/>
          </a:p>
          <a:p>
            <a:endParaRPr lang="en-GB" dirty="0"/>
          </a:p>
          <a:p>
            <a:endParaRPr lang="en-GB" dirty="0"/>
          </a:p>
        </p:txBody>
      </p:sp>
    </p:spTree>
    <p:extLst>
      <p:ext uri="{BB962C8B-B14F-4D97-AF65-F5344CB8AC3E}">
        <p14:creationId xmlns:p14="http://schemas.microsoft.com/office/powerpoint/2010/main" val="11317590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Nature Illustration 16x9">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31377.potx" id="{56A48130-F36A-41C3-8C0C-0EF853C6708B}" vid="{0432F83B-7085-406B-BFE7-677E72A6CADA}"/>
    </a:ext>
  </a:extLst>
</a:theme>
</file>

<file path=ppt/theme/theme2.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Rainbow presentation</Template>
  <TotalTime>507</TotalTime>
  <Words>962</Words>
  <Application>Microsoft Office PowerPoint</Application>
  <PresentationFormat>Widescreen</PresentationFormat>
  <Paragraphs>97</Paragraphs>
  <Slides>16</Slides>
  <Notes>0</Notes>
  <HiddenSlides>0</HiddenSlides>
  <MMClips>1</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Arial</vt:lpstr>
      <vt:lpstr>Segoe Print</vt:lpstr>
      <vt:lpstr>Nature Illustration 16x9</vt:lpstr>
      <vt:lpstr>Wellbeing Checks</vt:lpstr>
      <vt:lpstr>The wellbeing check</vt:lpstr>
      <vt:lpstr>Why are we doing these?</vt:lpstr>
      <vt:lpstr>You have now done two of these</vt:lpstr>
      <vt:lpstr>Watch this video to help you start talking about mental health</vt:lpstr>
      <vt:lpstr>Self-care</vt:lpstr>
      <vt:lpstr>Some self-care ideas</vt:lpstr>
      <vt:lpstr>PowerPoint Presentation</vt:lpstr>
      <vt:lpstr>Talking</vt:lpstr>
      <vt:lpstr>Advice</vt:lpstr>
      <vt:lpstr>Remote support</vt:lpstr>
      <vt:lpstr>College Counselling</vt:lpstr>
      <vt:lpstr>Mental Health Professionals</vt:lpstr>
      <vt:lpstr>Help in a Crisis</vt:lpstr>
      <vt:lpstr>‘To understand that mental health is like physical health, you can have up and down days and you need time to recover from bad mental health days just as much as you would from days where you aren’t physically feeling your best.’ </vt:lpstr>
      <vt:lpstr>PowerPoint Presentation</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Wellbeing Checks</dc:title>
  <dc:creator>Henrietta Miles</dc:creator>
  <cp:lastModifiedBy>Henrietta Miles</cp:lastModifiedBy>
  <cp:revision>8</cp:revision>
  <dcterms:created xsi:type="dcterms:W3CDTF">2020-11-10T07:55:14Z</dcterms:created>
  <dcterms:modified xsi:type="dcterms:W3CDTF">2020-11-11T07:52:27Z</dcterms:modified>
</cp:coreProperties>
</file>