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0" r:id="rId2"/>
  </p:sldIdLst>
  <p:sldSz cx="6858000" cy="9906000" type="A4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="" xmlns:p14="http://schemas.microsoft.com/office/powerpoint/2010/main">
          <a:srgbClr val="FF0000"/>
        </p14:laserClr>
      </p:ext>
      <p:ext uri="{2FDB2607-1784-4EEB-B798-7EB5836EED8A}">
        <p14:showMediaCtrls xmlns="" xmlns:p14="http://schemas.microsoft.com/office/powerpoint/2010/main" val="1"/>
      </p:ext>
    </p:extLst>
  </p:showPr>
  <p:clrMru>
    <a:srgbClr val="FFEA2E"/>
    <a:srgbClr val="9E8950"/>
    <a:srgbClr val="FF5050"/>
    <a:srgbClr val="9933FF"/>
    <a:srgbClr val="042444"/>
    <a:srgbClr val="1E88F2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591" autoAdjust="0"/>
    <p:restoredTop sz="94617" autoAdjust="0"/>
  </p:normalViewPr>
  <p:slideViewPr>
    <p:cSldViewPr>
      <p:cViewPr varScale="1">
        <p:scale>
          <a:sx n="76" d="100"/>
          <a:sy n="76" d="100"/>
        </p:scale>
        <p:origin x="-3456" y="-96"/>
      </p:cViewPr>
      <p:guideLst>
        <p:guide orient="horz" pos="3120"/>
        <p:guide pos="216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1621191"/>
            <a:ext cx="5829300" cy="3448756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7250" y="5202944"/>
            <a:ext cx="5143500" cy="2391656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E1C7B2-D307-45DC-9B3B-7124B604C666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28/11/2018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5F1684-C611-4309-A820-8FF4DC07040D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18926979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E1C7B2-D307-45DC-9B3B-7124B604C666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28/11/2018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5F1684-C611-4309-A820-8FF4DC07040D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46103629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7" y="2469625"/>
            <a:ext cx="5915025" cy="4120620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917" y="6629228"/>
            <a:ext cx="5915025" cy="216693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E1C7B2-D307-45DC-9B3B-7124B604C666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28/11/2018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5F1684-C611-4309-A820-8FF4DC07040D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54526366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2637014"/>
            <a:ext cx="2914650" cy="6285266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863" y="2637014"/>
            <a:ext cx="2914650" cy="6285266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E1C7B2-D307-45DC-9B3B-7124B604C666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28/11/2018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5F1684-C611-4309-A820-8FF4DC07040D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6095395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527406"/>
            <a:ext cx="5915025" cy="1914702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382" y="2428347"/>
            <a:ext cx="2901255" cy="119009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382" y="3618442"/>
            <a:ext cx="2901255" cy="532218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3" y="2428347"/>
            <a:ext cx="2915543" cy="119009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3" y="3618442"/>
            <a:ext cx="2915543" cy="532218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E1C7B2-D307-45DC-9B3B-7124B604C666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28/11/2018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5F1684-C611-4309-A820-8FF4DC07040D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337934696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E1C7B2-D307-45DC-9B3B-7124B604C666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28/11/2018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5F1684-C611-4309-A820-8FF4DC07040D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75056248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E1C7B2-D307-45DC-9B3B-7124B604C666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28/11/2018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5F1684-C611-4309-A820-8FF4DC07040D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42538874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543" y="1426284"/>
            <a:ext cx="3471863" cy="7039681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E1C7B2-D307-45DC-9B3B-7124B604C666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28/11/2018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5F1684-C611-4309-A820-8FF4DC07040D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6213904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15543" y="1426284"/>
            <a:ext cx="3471863" cy="7039681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E1C7B2-D307-45DC-9B3B-7124B604C666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28/11/2018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5F1684-C611-4309-A820-8FF4DC07040D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306562114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E1C7B2-D307-45DC-9B3B-7124B604C666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28/11/2018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5F1684-C611-4309-A820-8FF4DC07040D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72443724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7" y="527403"/>
            <a:ext cx="1478756" cy="8394877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527403"/>
            <a:ext cx="4350544" cy="8394877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E1C7B2-D307-45DC-9B3B-7124B604C666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28/11/2018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5F1684-C611-4309-A820-8FF4DC07040D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51214989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71488" y="527406"/>
            <a:ext cx="5915025" cy="191470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1488" y="2637014"/>
            <a:ext cx="5915025" cy="628526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1488" y="9181398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3E1C7B2-D307-45DC-9B3B-7124B604C666}" type="datetimeFigureOut">
              <a:rPr lang="en-GB" smtClean="0">
                <a:solidFill>
                  <a:prstClr val="black">
                    <a:tint val="75000"/>
                  </a:prstClr>
                </a:solidFill>
                <a:ea typeface="ＭＳ Ｐゴシック" pitchFamily="-1" charset="-128"/>
              </a:rPr>
              <a:pPr/>
              <a:t>28/11/2018</a:t>
            </a:fld>
            <a:endParaRPr lang="en-GB">
              <a:solidFill>
                <a:prstClr val="black">
                  <a:tint val="75000"/>
                </a:prstClr>
              </a:solidFill>
              <a:ea typeface="ＭＳ Ｐゴシック" pitchFamily="-1" charset="-128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71713" y="9181398"/>
            <a:ext cx="2314575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>
              <a:solidFill>
                <a:prstClr val="black">
                  <a:tint val="75000"/>
                </a:prstClr>
              </a:solidFill>
              <a:ea typeface="ＭＳ Ｐゴシック" pitchFamily="-1" charset="-128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43463" y="9181398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25F1684-C611-4309-A820-8FF4DC07040D}" type="slidenum">
              <a:rPr lang="en-GB" smtClean="0">
                <a:solidFill>
                  <a:prstClr val="black">
                    <a:tint val="75000"/>
                  </a:prstClr>
                </a:solidFill>
                <a:ea typeface="ＭＳ Ｐゴシック" pitchFamily="-1" charset="-128"/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  <a:ea typeface="ＭＳ Ｐゴシック" pitchFamily="-1" charset="-128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3697265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http://intranet/homeweb/images/crest%20animation.gif" TargetMode="External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4244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Rectangle 12"/>
          <p:cNvSpPr>
            <a:spLocks noChangeArrowheads="1"/>
          </p:cNvSpPr>
          <p:nvPr/>
        </p:nvSpPr>
        <p:spPr bwMode="auto">
          <a:xfrm>
            <a:off x="-25400" y="-25400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>
              <a:solidFill>
                <a:prstClr val="black"/>
              </a:solidFill>
            </a:endParaRPr>
          </a:p>
        </p:txBody>
      </p:sp>
      <p:sp>
        <p:nvSpPr>
          <p:cNvPr id="17" name="Hexagon 2"/>
          <p:cNvSpPr>
            <a:spLocks noChangeArrowheads="1"/>
          </p:cNvSpPr>
          <p:nvPr/>
        </p:nvSpPr>
        <p:spPr bwMode="auto">
          <a:xfrm>
            <a:off x="2149475" y="1220652"/>
            <a:ext cx="2514601" cy="2277325"/>
          </a:xfrm>
          <a:prstGeom prst="hexagon">
            <a:avLst>
              <a:gd name="adj" fmla="val 24999"/>
              <a:gd name="vf" fmla="val 115470"/>
            </a:avLst>
          </a:prstGeom>
          <a:solidFill>
            <a:srgbClr val="008000"/>
          </a:solidFill>
          <a:ln>
            <a:solidFill>
              <a:srgbClr val="042444"/>
            </a:solidFill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rajan Pro" pitchFamily="18" charset="0"/>
                <a:ea typeface="Times New Roman" pitchFamily="18" charset="0"/>
                <a:cs typeface="Times New Roman" pitchFamily="18" charset="0"/>
              </a:rPr>
              <a:t>Physical</a:t>
            </a:r>
            <a:endParaRPr kumimoji="0" lang="en-US" altLang="en-US" sz="5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Trajan Pro" pitchFamily="18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4800" b="1" i="0" u="none" strike="noStrike" cap="none" normalizeH="0" baseline="0" dirty="0" smtClean="0">
                <a:ln>
                  <a:noFill/>
                </a:ln>
                <a:solidFill>
                  <a:srgbClr val="042444"/>
                </a:solidFill>
                <a:effectLst/>
                <a:latin typeface="Trajan Pro" pitchFamily="18" charset="0"/>
                <a:ea typeface="Times New Roman" pitchFamily="18" charset="0"/>
                <a:cs typeface="Times New Roman" pitchFamily="18" charset="0"/>
              </a:rPr>
              <a:t>ME</a:t>
            </a:r>
            <a:endParaRPr kumimoji="0" lang="en-US" altLang="en-US" sz="8800" b="1" i="0" u="none" strike="noStrike" cap="none" normalizeH="0" baseline="0" dirty="0" smtClean="0">
              <a:ln>
                <a:noFill/>
              </a:ln>
              <a:solidFill>
                <a:srgbClr val="FFFFFF"/>
              </a:solidFill>
              <a:effectLst/>
              <a:latin typeface="Trajan Pro" pitchFamily="18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altLang="en-US" sz="1400" i="1" dirty="0" smtClean="0">
                <a:solidFill>
                  <a:srgbClr val="FFFFFF"/>
                </a:solidFill>
                <a:latin typeface="Trajan Pro" pitchFamily="18" charset="0"/>
                <a:ea typeface="Times New Roman" pitchFamily="18" charset="0"/>
                <a:cs typeface="Times New Roman" pitchFamily="18" charset="0"/>
              </a:rPr>
              <a:t>Performance, Physical Literacy and Development</a:t>
            </a:r>
            <a:endParaRPr kumimoji="0" lang="en-US" altLang="en-US" sz="1400" i="1" u="none" strike="noStrike" cap="none" normalizeH="0" baseline="0" dirty="0" smtClean="0">
              <a:ln>
                <a:noFill/>
              </a:ln>
              <a:solidFill>
                <a:srgbClr val="FFFFFF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8" name="Hexagon 3"/>
          <p:cNvSpPr>
            <a:spLocks noChangeArrowheads="1"/>
          </p:cNvSpPr>
          <p:nvPr/>
        </p:nvSpPr>
        <p:spPr bwMode="auto">
          <a:xfrm>
            <a:off x="4089400" y="2359314"/>
            <a:ext cx="2514601" cy="2277325"/>
          </a:xfrm>
          <a:prstGeom prst="hexagon">
            <a:avLst>
              <a:gd name="adj" fmla="val 24999"/>
              <a:gd name="vf" fmla="val 115470"/>
            </a:avLst>
          </a:prstGeom>
          <a:solidFill>
            <a:schemeClr val="accent1">
              <a:lumMod val="75000"/>
            </a:schemeClr>
          </a:solidFill>
          <a:ln w="25400">
            <a:solidFill>
              <a:srgbClr val="042444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b="1" i="0" u="none" strike="noStrike" cap="none" normalizeH="0" baseline="0" dirty="0" smtClean="0">
                <a:ln>
                  <a:noFill/>
                </a:ln>
                <a:solidFill>
                  <a:srgbClr val="FFFFFF"/>
                </a:solidFill>
                <a:effectLst/>
                <a:latin typeface="Trajan Pro" pitchFamily="18" charset="0"/>
                <a:ea typeface="Times New Roman" pitchFamily="18" charset="0"/>
                <a:cs typeface="Times New Roman" pitchFamily="18" charset="0"/>
              </a:rPr>
              <a:t>Thinking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4800" b="1" i="0" u="none" strike="noStrike" cap="none" normalizeH="0" baseline="0" dirty="0" smtClean="0">
                <a:ln>
                  <a:noFill/>
                </a:ln>
                <a:solidFill>
                  <a:srgbClr val="042444"/>
                </a:solidFill>
                <a:effectLst/>
                <a:latin typeface="Trajan Pro" pitchFamily="18" charset="0"/>
                <a:ea typeface="Times New Roman" pitchFamily="18" charset="0"/>
                <a:cs typeface="Times New Roman" pitchFamily="18" charset="0"/>
              </a:rPr>
              <a:t>ME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400" b="0" i="1" u="none" strike="noStrike" cap="none" normalizeH="0" baseline="0" dirty="0" smtClean="0">
                <a:ln>
                  <a:noFill/>
                </a:ln>
                <a:solidFill>
                  <a:srgbClr val="FFFFFF"/>
                </a:solidFill>
                <a:effectLst/>
                <a:latin typeface="Trajan Pro" pitchFamily="18" charset="0"/>
                <a:cs typeface="Arial" pitchFamily="34" charset="0"/>
              </a:rPr>
              <a:t>Analysis,</a:t>
            </a:r>
            <a:r>
              <a:rPr kumimoji="0" lang="en-US" altLang="en-US" sz="1400" b="0" i="1" u="none" strike="noStrike" cap="none" normalizeH="0" dirty="0" smtClean="0">
                <a:ln>
                  <a:noFill/>
                </a:ln>
                <a:solidFill>
                  <a:srgbClr val="FFFFFF"/>
                </a:solidFill>
                <a:effectLst/>
                <a:latin typeface="Trajan Pro" pitchFamily="18" charset="0"/>
                <a:cs typeface="Arial" pitchFamily="34" charset="0"/>
              </a:rPr>
              <a:t> Evaluation and Decision Making</a:t>
            </a:r>
            <a:endParaRPr kumimoji="0" lang="en-US" altLang="en-US" sz="1400" b="0" i="1" u="none" strike="noStrike" cap="none" normalizeH="0" baseline="0" dirty="0" smtClean="0">
              <a:ln>
                <a:noFill/>
              </a:ln>
              <a:solidFill>
                <a:srgbClr val="FFFFFF"/>
              </a:solidFill>
              <a:effectLst/>
              <a:latin typeface="Trajan Pro" pitchFamily="18" charset="0"/>
              <a:cs typeface="Arial" pitchFamily="34" charset="0"/>
            </a:endParaRPr>
          </a:p>
        </p:txBody>
      </p:sp>
      <p:sp>
        <p:nvSpPr>
          <p:cNvPr id="19" name="Hexagon 4"/>
          <p:cNvSpPr>
            <a:spLocks noChangeArrowheads="1"/>
          </p:cNvSpPr>
          <p:nvPr/>
        </p:nvSpPr>
        <p:spPr bwMode="auto">
          <a:xfrm>
            <a:off x="4089400" y="4636638"/>
            <a:ext cx="2514601" cy="2277325"/>
          </a:xfrm>
          <a:prstGeom prst="hexagon">
            <a:avLst>
              <a:gd name="adj" fmla="val 24999"/>
              <a:gd name="vf" fmla="val 115470"/>
            </a:avLst>
          </a:prstGeom>
          <a:solidFill>
            <a:schemeClr val="bg1"/>
          </a:solidFill>
          <a:ln w="25400">
            <a:solidFill>
              <a:srgbClr val="042444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20" name="Hexagon 5"/>
          <p:cNvSpPr>
            <a:spLocks noChangeArrowheads="1"/>
          </p:cNvSpPr>
          <p:nvPr/>
        </p:nvSpPr>
        <p:spPr bwMode="auto">
          <a:xfrm>
            <a:off x="2149475" y="5786151"/>
            <a:ext cx="2514601" cy="2277325"/>
          </a:xfrm>
          <a:prstGeom prst="hexagon">
            <a:avLst>
              <a:gd name="adj" fmla="val 24999"/>
              <a:gd name="vf" fmla="val 115470"/>
            </a:avLst>
          </a:prstGeom>
          <a:solidFill>
            <a:srgbClr val="9E8950"/>
          </a:solidFill>
          <a:ln w="25400">
            <a:solidFill>
              <a:srgbClr val="042444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21" name="Hexagon 6"/>
          <p:cNvSpPr>
            <a:spLocks noChangeArrowheads="1"/>
          </p:cNvSpPr>
          <p:nvPr/>
        </p:nvSpPr>
        <p:spPr bwMode="auto">
          <a:xfrm>
            <a:off x="203198" y="4636637"/>
            <a:ext cx="2514601" cy="2277325"/>
          </a:xfrm>
          <a:prstGeom prst="hexagon">
            <a:avLst>
              <a:gd name="adj" fmla="val 24999"/>
              <a:gd name="vf" fmla="val 115470"/>
            </a:avLst>
          </a:prstGeom>
          <a:solidFill>
            <a:schemeClr val="accent4"/>
          </a:solidFill>
          <a:ln w="25400">
            <a:solidFill>
              <a:srgbClr val="042444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2000" b="1" i="0" u="none" strike="noStrike" cap="none" normalizeH="0" baseline="0" dirty="0" smtClean="0">
                <a:ln>
                  <a:noFill/>
                </a:ln>
                <a:solidFill>
                  <a:srgbClr val="FFFFFF"/>
                </a:solidFill>
                <a:effectLst/>
                <a:latin typeface="Trajan Pro" pitchFamily="18" charset="0"/>
                <a:ea typeface="Times New Roman" pitchFamily="18" charset="0"/>
                <a:cs typeface="Times New Roman" pitchFamily="18" charset="0"/>
              </a:rPr>
              <a:t>Healthy</a:t>
            </a:r>
            <a:endParaRPr kumimoji="0" lang="en-US" altLang="en-US" sz="600" b="0" i="0" u="none" strike="noStrike" cap="none" normalizeH="0" baseline="0" dirty="0" smtClean="0">
              <a:ln>
                <a:noFill/>
              </a:ln>
              <a:solidFill>
                <a:srgbClr val="FFFFFF"/>
              </a:solidFill>
              <a:effectLst/>
              <a:latin typeface="Trajan Pro" pitchFamily="18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4800" b="1" i="0" u="none" strike="noStrike" cap="none" normalizeH="0" baseline="0" dirty="0" smtClean="0">
                <a:ln>
                  <a:noFill/>
                </a:ln>
                <a:solidFill>
                  <a:srgbClr val="042444"/>
                </a:solidFill>
                <a:effectLst/>
                <a:latin typeface="Trajan Pro" pitchFamily="18" charset="0"/>
                <a:ea typeface="Times New Roman" pitchFamily="18" charset="0"/>
                <a:cs typeface="Times New Roman" pitchFamily="18" charset="0"/>
              </a:rPr>
              <a:t>ME</a:t>
            </a:r>
            <a:endParaRPr kumimoji="0" lang="en-US" altLang="en-US" sz="1200" b="0" i="0" u="none" strike="noStrike" cap="none" normalizeH="0" baseline="0" dirty="0" smtClean="0">
              <a:ln>
                <a:noFill/>
              </a:ln>
              <a:solidFill>
                <a:srgbClr val="042444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altLang="en-US" sz="1400" i="1" dirty="0" smtClean="0">
                <a:solidFill>
                  <a:srgbClr val="FFFFFF"/>
                </a:solidFill>
                <a:latin typeface="Trajan Pro" pitchFamily="18" charset="0"/>
                <a:cs typeface="Arial" pitchFamily="34" charset="0"/>
              </a:rPr>
              <a:t>Personal Health and Activity Levels</a:t>
            </a:r>
            <a:endParaRPr kumimoji="0" lang="en-US" altLang="en-US" sz="1400" b="0" i="1" u="none" strike="noStrike" cap="none" normalizeH="0" baseline="0" dirty="0" smtClean="0">
              <a:ln>
                <a:noFill/>
              </a:ln>
              <a:solidFill>
                <a:srgbClr val="FFFFFF"/>
              </a:solidFill>
              <a:effectLst/>
              <a:latin typeface="Trajan Pro" pitchFamily="18" charset="0"/>
              <a:cs typeface="Arial" pitchFamily="34" charset="0"/>
            </a:endParaRPr>
          </a:p>
        </p:txBody>
      </p:sp>
      <p:sp>
        <p:nvSpPr>
          <p:cNvPr id="37" name="Hexagon 7"/>
          <p:cNvSpPr>
            <a:spLocks noChangeArrowheads="1"/>
          </p:cNvSpPr>
          <p:nvPr/>
        </p:nvSpPr>
        <p:spPr bwMode="auto">
          <a:xfrm>
            <a:off x="203199" y="2359313"/>
            <a:ext cx="2514601" cy="2277325"/>
          </a:xfrm>
          <a:prstGeom prst="hexagon">
            <a:avLst>
              <a:gd name="adj" fmla="val 24999"/>
              <a:gd name="vf" fmla="val 115470"/>
            </a:avLst>
          </a:prstGeom>
          <a:solidFill>
            <a:srgbClr val="FF5050"/>
          </a:solidFill>
          <a:ln w="25400">
            <a:solidFill>
              <a:srgbClr val="042444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2000" b="1" i="0" u="none" strike="noStrike" cap="none" normalizeH="0" baseline="0" dirty="0" smtClean="0">
                <a:ln>
                  <a:noFill/>
                </a:ln>
                <a:solidFill>
                  <a:srgbClr val="FFFFFF"/>
                </a:solidFill>
                <a:effectLst/>
                <a:latin typeface="Trajan Pro" pitchFamily="18" charset="0"/>
                <a:ea typeface="Times New Roman" pitchFamily="18" charset="0"/>
                <a:cs typeface="Times New Roman" pitchFamily="18" charset="0"/>
              </a:rPr>
              <a:t>Social</a:t>
            </a:r>
            <a:endParaRPr kumimoji="0" lang="en-US" altLang="en-US" sz="600" b="0" i="0" u="none" strike="noStrike" cap="none" normalizeH="0" baseline="0" dirty="0" smtClean="0">
              <a:ln>
                <a:noFill/>
              </a:ln>
              <a:solidFill>
                <a:srgbClr val="FFFFFF"/>
              </a:solidFill>
              <a:effectLst/>
              <a:latin typeface="Trajan Pro" pitchFamily="18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4800" b="1" i="0" u="none" strike="noStrike" cap="none" normalizeH="0" baseline="0" dirty="0" smtClean="0">
                <a:ln>
                  <a:noFill/>
                </a:ln>
                <a:solidFill>
                  <a:srgbClr val="042444"/>
                </a:solidFill>
                <a:effectLst/>
                <a:latin typeface="Trajan Pro" pitchFamily="18" charset="0"/>
                <a:ea typeface="Times New Roman" pitchFamily="18" charset="0"/>
                <a:cs typeface="Times New Roman" pitchFamily="18" charset="0"/>
              </a:rPr>
              <a:t>ME</a:t>
            </a:r>
          </a:p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en-US" sz="1200" i="1" dirty="0" smtClean="0">
                <a:solidFill>
                  <a:srgbClr val="FFFFFF"/>
                </a:solidFill>
                <a:latin typeface="Trajan Pro" pitchFamily="18" charset="0"/>
                <a:ea typeface="Times New Roman" pitchFamily="18" charset="0"/>
                <a:cs typeface="Times New Roman" pitchFamily="18" charset="0"/>
              </a:rPr>
              <a:t>Communication, Leadership, Resilience, Emotional</a:t>
            </a:r>
            <a:endParaRPr kumimoji="0" lang="en-US" altLang="en-US" sz="1200" b="0" i="0" u="none" strike="noStrike" cap="none" normalizeH="0" baseline="0" dirty="0" smtClean="0">
              <a:ln>
                <a:noFill/>
              </a:ln>
              <a:solidFill>
                <a:srgbClr val="042444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grpSp>
        <p:nvGrpSpPr>
          <p:cNvPr id="38" name="Group 37"/>
          <p:cNvGrpSpPr/>
          <p:nvPr/>
        </p:nvGrpSpPr>
        <p:grpSpPr>
          <a:xfrm>
            <a:off x="2149475" y="3497977"/>
            <a:ext cx="2517774" cy="2277323"/>
            <a:chOff x="-2739098" y="1177206"/>
            <a:chExt cx="3169470" cy="2865437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grpSpPr>
        <p:sp>
          <p:nvSpPr>
            <p:cNvPr id="39" name="Hexagon 38"/>
            <p:cNvSpPr/>
            <p:nvPr/>
          </p:nvSpPr>
          <p:spPr>
            <a:xfrm>
              <a:off x="-2739098" y="1177206"/>
              <a:ext cx="3169470" cy="2865437"/>
            </a:xfrm>
            <a:prstGeom prst="hexagon">
              <a:avLst/>
            </a:prstGeom>
            <a:solidFill>
              <a:srgbClr val="042444"/>
            </a:solidFill>
            <a:ln>
              <a:solidFill>
                <a:srgbClr val="042444"/>
              </a:solidFill>
            </a:ln>
          </p:spPr>
          <p:style>
            <a:lnRef idx="0">
              <a:schemeClr val="dk1"/>
            </a:lnRef>
            <a:fillRef idx="3">
              <a:schemeClr val="dk1"/>
            </a:fillRef>
            <a:effectRef idx="3">
              <a:schemeClr val="dk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algn="ctr">
                <a:lnSpc>
                  <a:spcPct val="5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GB" sz="4800" dirty="0" smtClean="0">
                <a:effectLst/>
                <a:latin typeface="Trajan Pro" pitchFamily="18" charset="0"/>
                <a:ea typeface="Calibri"/>
                <a:cs typeface="Times New Roman"/>
              </a:endParaRPr>
            </a:p>
            <a:p>
              <a:pPr marL="0" marR="0" algn="ctr">
                <a:lnSpc>
                  <a:spcPct val="5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en-GB" sz="7200" dirty="0" smtClean="0">
                  <a:effectLst/>
                  <a:latin typeface="Trajan Pro" pitchFamily="18" charset="0"/>
                  <a:ea typeface="Calibri"/>
                  <a:cs typeface="Times New Roman"/>
                </a:rPr>
                <a:t>ME</a:t>
              </a:r>
              <a:r>
                <a:rPr lang="en-GB" sz="6000" dirty="0" smtClean="0">
                  <a:effectLst/>
                  <a:latin typeface="Trajan Pro" pitchFamily="18" charset="0"/>
                  <a:ea typeface="Calibri"/>
                  <a:cs typeface="Times New Roman"/>
                </a:rPr>
                <a:t> </a:t>
              </a:r>
            </a:p>
            <a:p>
              <a:pPr marL="0" marR="0" algn="ctr">
                <a:lnSpc>
                  <a:spcPct val="115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en-GB" sz="4000" dirty="0" smtClean="0">
                  <a:effectLst/>
                  <a:latin typeface="Trajan Pro" pitchFamily="18" charset="0"/>
                  <a:ea typeface="Calibri"/>
                  <a:cs typeface="Times New Roman"/>
                </a:rPr>
                <a:t>IN PE</a:t>
              </a:r>
              <a:endParaRPr lang="en-GB" sz="4000" dirty="0">
                <a:effectLst/>
                <a:latin typeface="Trajan Pro" pitchFamily="18" charset="0"/>
                <a:ea typeface="Calibri"/>
                <a:cs typeface="Times New Roman"/>
              </a:endParaRPr>
            </a:p>
          </p:txBody>
        </p:sp>
        <p:sp>
          <p:nvSpPr>
            <p:cNvPr id="40" name="Text Box 8"/>
            <p:cNvSpPr txBox="1"/>
            <p:nvPr/>
          </p:nvSpPr>
          <p:spPr>
            <a:xfrm>
              <a:off x="-2090409" y="2920745"/>
              <a:ext cx="1924050" cy="750570"/>
            </a:xfrm>
            <a:prstGeom prst="rect">
              <a:avLst/>
            </a:prstGeom>
            <a:noFill/>
            <a:ln w="6350">
              <a:noFill/>
            </a:ln>
            <a:effectLst/>
          </p:spPr>
          <p:style>
            <a:lnRef idx="0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rot="0" spcFirstLastPara="0" vert="horz" wrap="square" lIns="91440" tIns="45720" rIns="91440" bIns="45720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algn="ctr">
                <a:lnSpc>
                  <a:spcPct val="115000"/>
                </a:lnSpc>
                <a:spcBef>
                  <a:spcPts val="0"/>
                </a:spcBef>
                <a:spcAft>
                  <a:spcPts val="1000"/>
                </a:spcAft>
              </a:pPr>
              <a:endParaRPr lang="en-GB" sz="900" dirty="0">
                <a:effectLst/>
                <a:ea typeface="Calibri"/>
                <a:cs typeface="Times New Roman"/>
              </a:endParaRPr>
            </a:p>
          </p:txBody>
        </p:sp>
      </p:grpSp>
      <p:sp>
        <p:nvSpPr>
          <p:cNvPr id="22" name="TextBox 21"/>
          <p:cNvSpPr txBox="1"/>
          <p:nvPr/>
        </p:nvSpPr>
        <p:spPr>
          <a:xfrm>
            <a:off x="4876800" y="7620000"/>
            <a:ext cx="198120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6000" dirty="0" smtClean="0">
                <a:solidFill>
                  <a:srgbClr val="9E8950"/>
                </a:solidFill>
                <a:latin typeface="Trajan Pro" pitchFamily="18" charset="0"/>
                <a:cs typeface="Footlight MT Light"/>
              </a:rPr>
              <a:t>1-9</a:t>
            </a:r>
            <a:endParaRPr lang="en-US" sz="6000" dirty="0">
              <a:solidFill>
                <a:srgbClr val="9E8950"/>
              </a:solidFill>
              <a:latin typeface="Trajan Pro" pitchFamily="18" charset="0"/>
              <a:cs typeface="Footlight MT Light"/>
            </a:endParaRPr>
          </a:p>
        </p:txBody>
      </p:sp>
      <p:pic>
        <p:nvPicPr>
          <p:cNvPr id="1026" name="Picture 2" descr="crest animation.gif (102481 bytes)"/>
          <p:cNvPicPr>
            <a:picLocks noChangeAspect="1" noChangeArrowheads="1"/>
          </p:cNvPicPr>
          <p:nvPr/>
        </p:nvPicPr>
        <p:blipFill>
          <a:blip r:embed="rId2" r:link="rId3" cstate="print"/>
          <a:srcRect/>
          <a:stretch>
            <a:fillRect/>
          </a:stretch>
        </p:blipFill>
        <p:spPr bwMode="auto">
          <a:xfrm>
            <a:off x="4724400" y="5029200"/>
            <a:ext cx="1277856" cy="1600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5" name="TextBox 24"/>
          <p:cNvSpPr txBox="1"/>
          <p:nvPr/>
        </p:nvSpPr>
        <p:spPr>
          <a:xfrm>
            <a:off x="228600" y="228600"/>
            <a:ext cx="6400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solidFill>
                  <a:srgbClr val="FF0000"/>
                </a:solidFill>
              </a:rPr>
              <a:t>Assessment in Physical Education </a:t>
            </a:r>
            <a:endParaRPr lang="en-GB" sz="2800" dirty="0">
              <a:solidFill>
                <a:srgbClr val="FF0000"/>
              </a:solidFill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2514600" y="6477000"/>
            <a:ext cx="182880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 smtClean="0">
                <a:solidFill>
                  <a:srgbClr val="FF0000"/>
                </a:solidFill>
              </a:rPr>
              <a:t>“Success </a:t>
            </a:r>
            <a:r>
              <a:rPr lang="en-GB" sz="2000" dirty="0" smtClean="0">
                <a:solidFill>
                  <a:srgbClr val="FF0000"/>
                </a:solidFill>
              </a:rPr>
              <a:t>is always a team </a:t>
            </a:r>
            <a:r>
              <a:rPr lang="en-GB" sz="2000" dirty="0" smtClean="0">
                <a:solidFill>
                  <a:srgbClr val="FF0000"/>
                </a:solidFill>
              </a:rPr>
              <a:t>effort”</a:t>
            </a:r>
            <a:endParaRPr lang="en-GB" sz="20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39976310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1_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117</TotalTime>
  <Words>48</Words>
  <Application>Microsoft Office PowerPoint</Application>
  <PresentationFormat>A4 Paper (210x297 mm)</PresentationFormat>
  <Paragraphs>18</Paragraphs>
  <Slides>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2" baseType="lpstr">
      <vt:lpstr>1_Office Theme</vt:lpstr>
      <vt:lpstr>Slide 1</vt:lpstr>
    </vt:vector>
  </TitlesOfParts>
  <Company>Hewlett-Packard Company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Mr S Allen</dc:creator>
  <cp:lastModifiedBy>stuart.lowe</cp:lastModifiedBy>
  <cp:revision>16</cp:revision>
  <dcterms:created xsi:type="dcterms:W3CDTF">2016-10-25T21:33:53Z</dcterms:created>
  <dcterms:modified xsi:type="dcterms:W3CDTF">2018-11-28T10:47:45Z</dcterms:modified>
</cp:coreProperties>
</file>