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7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1224" y="-26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741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94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871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889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958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535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715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668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754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767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831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28C9F1-0781-4DFA-AAE1-9557DECE4BDE}" type="datetimeFigureOut">
              <a:rPr lang="en-GB" smtClean="0"/>
              <a:t>25/05/2025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361227-E9CC-4056-9BAC-069750ED8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45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498EC097-E6F8-C5FD-8AD9-D6B75820ED4A}"/>
              </a:ext>
            </a:extLst>
          </p:cNvPr>
          <p:cNvSpPr/>
          <p:nvPr/>
        </p:nvSpPr>
        <p:spPr>
          <a:xfrm>
            <a:off x="215004" y="623468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9B175C5-2729-934C-6B06-C582359122A2}"/>
              </a:ext>
            </a:extLst>
          </p:cNvPr>
          <p:cNvSpPr/>
          <p:nvPr/>
        </p:nvSpPr>
        <p:spPr>
          <a:xfrm>
            <a:off x="215003" y="1537868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4D1C13F-FEC3-3879-396F-FF0AF1F1E780}"/>
              </a:ext>
            </a:extLst>
          </p:cNvPr>
          <p:cNvSpPr/>
          <p:nvPr/>
        </p:nvSpPr>
        <p:spPr>
          <a:xfrm>
            <a:off x="215002" y="2452268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4E8C25-51B7-8B1E-2D23-058520101D02}"/>
              </a:ext>
            </a:extLst>
          </p:cNvPr>
          <p:cNvSpPr/>
          <p:nvPr/>
        </p:nvSpPr>
        <p:spPr>
          <a:xfrm>
            <a:off x="215005" y="3432982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CAD8A8E-1BD3-D07F-8347-A516C0062764}"/>
              </a:ext>
            </a:extLst>
          </p:cNvPr>
          <p:cNvSpPr/>
          <p:nvPr/>
        </p:nvSpPr>
        <p:spPr>
          <a:xfrm>
            <a:off x="215004" y="4347382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E573AB5-02C2-E604-3035-2DBF678A645E}"/>
              </a:ext>
            </a:extLst>
          </p:cNvPr>
          <p:cNvSpPr/>
          <p:nvPr/>
        </p:nvSpPr>
        <p:spPr>
          <a:xfrm>
            <a:off x="215003" y="5261782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96702E2-FD06-D9DA-154C-1A5C2DC710B4}"/>
              </a:ext>
            </a:extLst>
          </p:cNvPr>
          <p:cNvSpPr/>
          <p:nvPr/>
        </p:nvSpPr>
        <p:spPr>
          <a:xfrm>
            <a:off x="215007" y="6308811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BE0597A-7EB4-41C8-D861-51DDF453F4B0}"/>
              </a:ext>
            </a:extLst>
          </p:cNvPr>
          <p:cNvSpPr/>
          <p:nvPr/>
        </p:nvSpPr>
        <p:spPr>
          <a:xfrm>
            <a:off x="215006" y="7223211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BAD1F7A-80BD-2674-4008-FDBDD48B5855}"/>
              </a:ext>
            </a:extLst>
          </p:cNvPr>
          <p:cNvSpPr/>
          <p:nvPr/>
        </p:nvSpPr>
        <p:spPr>
          <a:xfrm>
            <a:off x="215005" y="8137611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55D5FED-D06A-EBA4-F7E1-082A48CBC90C}"/>
              </a:ext>
            </a:extLst>
          </p:cNvPr>
          <p:cNvSpPr/>
          <p:nvPr/>
        </p:nvSpPr>
        <p:spPr>
          <a:xfrm>
            <a:off x="3552551" y="7064503"/>
            <a:ext cx="704335" cy="7290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0D9A1F-F0FF-8E69-454B-A51BDD415850}"/>
              </a:ext>
            </a:extLst>
          </p:cNvPr>
          <p:cNvSpPr txBox="1"/>
          <p:nvPr/>
        </p:nvSpPr>
        <p:spPr>
          <a:xfrm>
            <a:off x="919333" y="503293"/>
            <a:ext cx="3581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en-GB" sz="1200" dirty="0">
                <a:latin typeface="Avenir Next LT Pro" panose="020B0504020202020204" pitchFamily="34" charset="0"/>
              </a:rPr>
              <a:t>What action did Jackie Kennedy take immediately after her husband’s death?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________________________________________________________________________________________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A0974C-40BA-1EDF-528A-47E08EE1889E}"/>
              </a:ext>
            </a:extLst>
          </p:cNvPr>
          <p:cNvSpPr txBox="1"/>
          <p:nvPr/>
        </p:nvSpPr>
        <p:spPr>
          <a:xfrm>
            <a:off x="919329" y="1312156"/>
            <a:ext cx="3484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2. What was Kennedy compared to by Jackie?</a:t>
            </a:r>
            <a:endParaRPr lang="en-GB" sz="1200" i="1" dirty="0">
              <a:latin typeface="Avenir Next LT Pro" panose="020B0504020202020204" pitchFamily="34" charset="0"/>
            </a:endParaRP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______________________________________________________________________________________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EA6653-CC16-B27E-8948-4D54657A6F2D}"/>
              </a:ext>
            </a:extLst>
          </p:cNvPr>
          <p:cNvSpPr txBox="1"/>
          <p:nvPr/>
        </p:nvSpPr>
        <p:spPr>
          <a:xfrm>
            <a:off x="919328" y="2192888"/>
            <a:ext cx="3484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3. What was Kennedy’s area of expertise?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______________________________________________________________________________________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7FEB6A3-BC3D-136A-78E0-898C4679B397}"/>
              </a:ext>
            </a:extLst>
          </p:cNvPr>
          <p:cNvSpPr txBox="1"/>
          <p:nvPr/>
        </p:nvSpPr>
        <p:spPr>
          <a:xfrm>
            <a:off x="919336" y="3186631"/>
            <a:ext cx="33923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4. How have historians been critical of Kennedy’s actions towards Cuba?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______________________________________________________________________________________________________________________________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3E3A867-5174-032A-AF39-DC8E71C4E1E8}"/>
              </a:ext>
            </a:extLst>
          </p:cNvPr>
          <p:cNvSpPr txBox="1"/>
          <p:nvPr/>
        </p:nvSpPr>
        <p:spPr>
          <a:xfrm>
            <a:off x="919333" y="4342067"/>
            <a:ext cx="3484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5. How successful was Kennedy during the Vienna Summit?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______________________________________________________________________________________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14801F-2079-8C22-25AB-294C845CA9BB}"/>
              </a:ext>
            </a:extLst>
          </p:cNvPr>
          <p:cNvSpPr txBox="1"/>
          <p:nvPr/>
        </p:nvSpPr>
        <p:spPr>
          <a:xfrm>
            <a:off x="919337" y="5163236"/>
            <a:ext cx="31202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6. How did Kennedy deepen US commitment to Vietnam?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__________________________________________________________________________________________________________________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56D9526-A0AA-8454-70C6-B5802727479D}"/>
              </a:ext>
            </a:extLst>
          </p:cNvPr>
          <p:cNvSpPr txBox="1"/>
          <p:nvPr/>
        </p:nvSpPr>
        <p:spPr>
          <a:xfrm>
            <a:off x="919333" y="6184960"/>
            <a:ext cx="3392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7. What were the three areas of domestic reform for Kennedy?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DDA3DDE-E328-F375-CE7B-2ADC988331ED}"/>
              </a:ext>
            </a:extLst>
          </p:cNvPr>
          <p:cNvSpPr txBox="1"/>
          <p:nvPr/>
        </p:nvSpPr>
        <p:spPr>
          <a:xfrm>
            <a:off x="919338" y="7029272"/>
            <a:ext cx="25096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8. How committed was Kennedy to Civil Rights?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B9C1DC4-4C93-F160-1199-B8768A9CD00B}"/>
              </a:ext>
            </a:extLst>
          </p:cNvPr>
          <p:cNvSpPr txBox="1"/>
          <p:nvPr/>
        </p:nvSpPr>
        <p:spPr>
          <a:xfrm>
            <a:off x="884708" y="8106916"/>
            <a:ext cx="3392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9. How have historians viewed Kennedy’s moral character? ____________________________________________________________________________________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8AF4E4F-412E-9065-FF1D-8B657E84F884}"/>
              </a:ext>
            </a:extLst>
          </p:cNvPr>
          <p:cNvSpPr txBox="1"/>
          <p:nvPr/>
        </p:nvSpPr>
        <p:spPr>
          <a:xfrm>
            <a:off x="4256887" y="6659940"/>
            <a:ext cx="250966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venir Next LT Pro" panose="020B0504020202020204" pitchFamily="34" charset="0"/>
              </a:rPr>
              <a:t>10. How had Kennedy matured as a President in 1963?</a:t>
            </a:r>
          </a:p>
          <a:p>
            <a:r>
              <a:rPr lang="en-GB" sz="1200" dirty="0">
                <a:latin typeface="Avenir Next LT Pro" panose="020B0504020202020204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8080BC-16CD-11DB-6C86-54373B5845CB}"/>
              </a:ext>
            </a:extLst>
          </p:cNvPr>
          <p:cNvSpPr txBox="1"/>
          <p:nvPr/>
        </p:nvSpPr>
        <p:spPr>
          <a:xfrm>
            <a:off x="458600" y="40138"/>
            <a:ext cx="684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Avenir Next LT Pro" panose="020B0504020202020204" pitchFamily="34" charset="0"/>
              </a:rPr>
              <a:t>BBC History Magazine: </a:t>
            </a:r>
            <a:r>
              <a:rPr lang="en-GB" sz="1400" dirty="0">
                <a:latin typeface="Avenir Next LT Pro" panose="020B0504020202020204" pitchFamily="34" charset="0"/>
              </a:rPr>
              <a:t>JFK: Style over Substance November 2013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0CEF138-2CAD-CBCB-C6CC-507502E534DF}"/>
              </a:ext>
            </a:extLst>
          </p:cNvPr>
          <p:cNvSpPr/>
          <p:nvPr/>
        </p:nvSpPr>
        <p:spPr>
          <a:xfrm>
            <a:off x="4404211" y="543944"/>
            <a:ext cx="2362343" cy="2920880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300" b="1" dirty="0">
                <a:solidFill>
                  <a:schemeClr val="tx1"/>
                </a:solidFill>
                <a:latin typeface="Avenir Next LT Pro" panose="020B0504020202020204" pitchFamily="34" charset="0"/>
              </a:rPr>
              <a:t>TASK: </a:t>
            </a:r>
            <a:r>
              <a:rPr lang="en-GB" sz="1300" dirty="0">
                <a:solidFill>
                  <a:schemeClr val="tx1"/>
                </a:solidFill>
                <a:latin typeface="Avenir Next LT Pro" panose="020B0504020202020204" pitchFamily="34" charset="0"/>
              </a:rPr>
              <a:t>Read the connected article on JFK by Mark White. It assesses historians interpretation of Kennedy and how these interpretations have been shaped.</a:t>
            </a:r>
            <a:endParaRPr lang="en-GB" sz="1300" b="1" dirty="0">
              <a:solidFill>
                <a:schemeClr val="tx1"/>
              </a:solidFill>
              <a:latin typeface="Avenir Next LT Pro" panose="020B0504020202020204" pitchFamily="34" charset="0"/>
            </a:endParaRPr>
          </a:p>
          <a:p>
            <a:endParaRPr lang="en-GB" sz="1300" dirty="0">
              <a:solidFill>
                <a:schemeClr val="tx1"/>
              </a:solidFill>
              <a:latin typeface="Avenir Next LT Pro" panose="020B0504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venir Next LT Pro" panose="020B0504020202020204" pitchFamily="34" charset="0"/>
              </a:rPr>
              <a:t>Answer all 10 questions in as much detail as possible.</a:t>
            </a:r>
          </a:p>
          <a:p>
            <a:endParaRPr lang="en-GB" sz="1300" dirty="0">
              <a:solidFill>
                <a:schemeClr val="tx1"/>
              </a:solidFill>
              <a:latin typeface="Avenir Next LT Pro" panose="020B0504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venir Next LT Pro" panose="020B0504020202020204" pitchFamily="34" charset="0"/>
              </a:rPr>
              <a:t>Don’t worry if you miss any, we will review our answers together as a class. </a:t>
            </a:r>
          </a:p>
        </p:txBody>
      </p:sp>
      <p:pic>
        <p:nvPicPr>
          <p:cNvPr id="13" name="Picture 2" descr="Never-before-seen video of President John F. Kennedy's trip to Aliquippa">
            <a:extLst>
              <a:ext uri="{FF2B5EF4-FFF2-40B4-BE49-F238E27FC236}">
                <a16:creationId xmlns:a16="http://schemas.microsoft.com/office/drawing/2014/main" id="{91FB8AF2-BD5B-23AA-84C7-5746A158B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207" y="3512159"/>
            <a:ext cx="2362343" cy="141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7D94893-5913-52CF-923E-331A0F41E97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8450" b="13649"/>
          <a:stretch>
            <a:fillRect/>
          </a:stretch>
        </p:blipFill>
        <p:spPr>
          <a:xfrm>
            <a:off x="4404207" y="5013223"/>
            <a:ext cx="2362343" cy="1646717"/>
          </a:xfrm>
          <a:prstGeom prst="rect">
            <a:avLst/>
          </a:prstGeom>
        </p:spPr>
      </p:pic>
      <p:pic>
        <p:nvPicPr>
          <p:cNvPr id="32" name="Picture 31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5E311FEA-73D5-9B91-8778-E7794A793A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18"/>
          <a:stretch>
            <a:fillRect/>
          </a:stretch>
        </p:blipFill>
        <p:spPr>
          <a:xfrm>
            <a:off x="0" y="12138"/>
            <a:ext cx="581891" cy="473553"/>
          </a:xfrm>
          <a:prstGeom prst="rect">
            <a:avLst/>
          </a:prstGeom>
        </p:spPr>
      </p:pic>
      <p:pic>
        <p:nvPicPr>
          <p:cNvPr id="34" name="Picture 33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CE800530-8AED-4292-5899-518CCFDD03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50"/>
          <a:stretch>
            <a:fillRect/>
          </a:stretch>
        </p:blipFill>
        <p:spPr>
          <a:xfrm>
            <a:off x="180012" y="694888"/>
            <a:ext cx="726878" cy="591313"/>
          </a:xfrm>
          <a:prstGeom prst="rect">
            <a:avLst/>
          </a:prstGeom>
        </p:spPr>
      </p:pic>
      <p:pic>
        <p:nvPicPr>
          <p:cNvPr id="36" name="Picture 35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52543F42-DFD4-5488-0F31-36CDDDF238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49"/>
          <a:stretch>
            <a:fillRect/>
          </a:stretch>
        </p:blipFill>
        <p:spPr>
          <a:xfrm>
            <a:off x="215003" y="2520619"/>
            <a:ext cx="691888" cy="567005"/>
          </a:xfrm>
          <a:prstGeom prst="rect">
            <a:avLst/>
          </a:prstGeom>
        </p:spPr>
      </p:pic>
      <p:pic>
        <p:nvPicPr>
          <p:cNvPr id="38" name="Picture 37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B255FDBA-F477-7B21-30E9-615EE52215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95"/>
          <a:stretch>
            <a:fillRect/>
          </a:stretch>
        </p:blipFill>
        <p:spPr>
          <a:xfrm>
            <a:off x="237566" y="3496434"/>
            <a:ext cx="659210" cy="557067"/>
          </a:xfrm>
          <a:prstGeom prst="rect">
            <a:avLst/>
          </a:prstGeom>
        </p:spPr>
      </p:pic>
      <p:pic>
        <p:nvPicPr>
          <p:cNvPr id="40" name="Picture 39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8128B8E6-75A9-A65A-6618-2296B3EEB39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44"/>
          <a:stretch>
            <a:fillRect/>
          </a:stretch>
        </p:blipFill>
        <p:spPr>
          <a:xfrm>
            <a:off x="244020" y="4443205"/>
            <a:ext cx="646298" cy="500596"/>
          </a:xfrm>
          <a:prstGeom prst="rect">
            <a:avLst/>
          </a:prstGeom>
        </p:spPr>
      </p:pic>
      <p:pic>
        <p:nvPicPr>
          <p:cNvPr id="41" name="Picture 40" descr="Shape&#10;&#10;Description automatically generated with low confidence">
            <a:extLst>
              <a:ext uri="{FF2B5EF4-FFF2-40B4-BE49-F238E27FC236}">
                <a16:creationId xmlns:a16="http://schemas.microsoft.com/office/drawing/2014/main" id="{82FD1AC6-47BB-A3BC-BAF2-FF57080C7C6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5" t="13571" r="10262" b="22223"/>
          <a:stretch/>
        </p:blipFill>
        <p:spPr>
          <a:xfrm>
            <a:off x="343573" y="1718072"/>
            <a:ext cx="476635" cy="386922"/>
          </a:xfrm>
          <a:prstGeom prst="rect">
            <a:avLst/>
          </a:prstGeom>
        </p:spPr>
      </p:pic>
      <p:pic>
        <p:nvPicPr>
          <p:cNvPr id="43" name="Picture 42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E091CD00-970C-7DD2-4D89-5D76C70E3C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21"/>
          <a:stretch>
            <a:fillRect/>
          </a:stretch>
        </p:blipFill>
        <p:spPr>
          <a:xfrm>
            <a:off x="3607220" y="7178948"/>
            <a:ext cx="597634" cy="509657"/>
          </a:xfrm>
          <a:prstGeom prst="rect">
            <a:avLst/>
          </a:prstGeom>
        </p:spPr>
      </p:pic>
      <p:pic>
        <p:nvPicPr>
          <p:cNvPr id="45" name="Picture 44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196A2725-F7D9-3675-691F-96294E93912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54"/>
          <a:stretch>
            <a:fillRect/>
          </a:stretch>
        </p:blipFill>
        <p:spPr>
          <a:xfrm>
            <a:off x="180012" y="5299741"/>
            <a:ext cx="757959" cy="631730"/>
          </a:xfrm>
          <a:prstGeom prst="rect">
            <a:avLst/>
          </a:prstGeom>
        </p:spPr>
      </p:pic>
      <p:pic>
        <p:nvPicPr>
          <p:cNvPr id="47" name="Picture 46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B18B969C-870A-F0A6-24F6-E85F29F9AE6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39"/>
          <a:stretch>
            <a:fillRect/>
          </a:stretch>
        </p:blipFill>
        <p:spPr>
          <a:xfrm>
            <a:off x="214993" y="6349075"/>
            <a:ext cx="704335" cy="599815"/>
          </a:xfrm>
          <a:prstGeom prst="rect">
            <a:avLst/>
          </a:prstGeom>
        </p:spPr>
      </p:pic>
      <p:pic>
        <p:nvPicPr>
          <p:cNvPr id="49" name="Picture 48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B5B94BBF-69C2-29B1-419C-6D4B632349E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12"/>
          <a:stretch>
            <a:fillRect/>
          </a:stretch>
        </p:blipFill>
        <p:spPr>
          <a:xfrm>
            <a:off x="205222" y="7278651"/>
            <a:ext cx="723876" cy="597110"/>
          </a:xfrm>
          <a:prstGeom prst="rect">
            <a:avLst/>
          </a:prstGeom>
        </p:spPr>
      </p:pic>
      <p:pic>
        <p:nvPicPr>
          <p:cNvPr id="51" name="Picture 50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77FEA64A-B2C3-8C47-A3A8-4AA99EC8FD7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51"/>
          <a:stretch>
            <a:fillRect/>
          </a:stretch>
        </p:blipFill>
        <p:spPr>
          <a:xfrm>
            <a:off x="180012" y="8192390"/>
            <a:ext cx="723876" cy="58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4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DE8B8E79F27D4395FCD73DB494A6BA" ma:contentTypeVersion="18" ma:contentTypeDescription="Create a new document." ma:contentTypeScope="" ma:versionID="da773fa9d135c8606aa9b4844fc01acf">
  <xsd:schema xmlns:xsd="http://www.w3.org/2001/XMLSchema" xmlns:xs="http://www.w3.org/2001/XMLSchema" xmlns:p="http://schemas.microsoft.com/office/2006/metadata/properties" xmlns:ns2="6c01c821-c616-4389-a8d1-d83fc047303f" xmlns:ns3="7f89341f-0531-4214-b26b-457be82002a6" targetNamespace="http://schemas.microsoft.com/office/2006/metadata/properties" ma:root="true" ma:fieldsID="4173db191b544b9adbb7c800dce9613e" ns2:_="" ns3:_="">
    <xsd:import namespace="6c01c821-c616-4389-a8d1-d83fc047303f"/>
    <xsd:import namespace="7f89341f-0531-4214-b26b-457be82002a6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Version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01c821-c616-4389-a8d1-d83fc047303f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MigrationWizIdPermissionLevels" ma:index="11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2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3" nillable="true" ma:displayName="MigrationWizIdSecurityGroups" ma:internalName="MigrationWizIdSecurityGroups">
      <xsd:simpleType>
        <xsd:restriction base="dms:Text"/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120258e5-f201-4634-abce-938dd610c4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89341f-0531-4214-b26b-457be82002a6" elementFormDefault="qualified">
    <xsd:import namespace="http://schemas.microsoft.com/office/2006/documentManagement/types"/>
    <xsd:import namespace="http://schemas.microsoft.com/office/infopath/2007/PartnerControls"/>
    <xsd:element name="TaxCatchAll" ma:index="24" nillable="true" ma:displayName="Taxonomy Catch All Column" ma:hidden="true" ma:list="{b3c6afc1-a37b-47af-a4fc-4fe797fefb38}" ma:internalName="TaxCatchAll" ma:showField="CatchAllData" ma:web="7f89341f-0531-4214-b26b-457be82002a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 xmlns="6c01c821-c616-4389-a8d1-d83fc047303f">11cdc23a-54d4-49cb-add4-cb85e7586789</MigrationWizId>
    <MigrationWizIdSecurityGroups xmlns="6c01c821-c616-4389-a8d1-d83fc047303f" xsi:nil="true"/>
    <MigrationWizIdPermissions xmlns="6c01c821-c616-4389-a8d1-d83fc047303f" xsi:nil="true"/>
    <MigrationWizIdPermissionLevels xmlns="6c01c821-c616-4389-a8d1-d83fc047303f" xsi:nil="true"/>
    <MigrationWizIdVersion xmlns="6c01c821-c616-4389-a8d1-d83fc047303f" xsi:nil="true"/>
    <MigrationWizIdDocumentLibraryPermissions xmlns="6c01c821-c616-4389-a8d1-d83fc047303f" xsi:nil="true"/>
    <lcf76f155ced4ddcb4097134ff3c332f xmlns="6c01c821-c616-4389-a8d1-d83fc047303f">
      <Terms xmlns="http://schemas.microsoft.com/office/infopath/2007/PartnerControls"/>
    </lcf76f155ced4ddcb4097134ff3c332f>
    <TaxCatchAll xmlns="7f89341f-0531-4214-b26b-457be82002a6" xsi:nil="true"/>
  </documentManagement>
</p:properties>
</file>

<file path=customXml/itemProps1.xml><?xml version="1.0" encoding="utf-8"?>
<ds:datastoreItem xmlns:ds="http://schemas.openxmlformats.org/officeDocument/2006/customXml" ds:itemID="{DD9B6F21-FF10-4977-B5E7-30A28913B63B}"/>
</file>

<file path=customXml/itemProps2.xml><?xml version="1.0" encoding="utf-8"?>
<ds:datastoreItem xmlns:ds="http://schemas.openxmlformats.org/officeDocument/2006/customXml" ds:itemID="{977F0016-000B-4BB2-9AFF-E153A3C783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7629EA-E45F-460F-906C-AA734BDBE4AC}">
  <ds:schemaRefs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c564f613-f6ab-4dfa-bdd5-6b8f45e3143f"/>
    <ds:schemaRef ds:uri="f634723c-2693-4ace-9f70-3641304d9ae7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188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Avenir Next LT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Alison Hamblin</dc:creator>
  <cp:lastModifiedBy>Alison Hamblin</cp:lastModifiedBy>
  <cp:revision>1</cp:revision>
  <dcterms:created xsi:type="dcterms:W3CDTF">2025-05-25T10:40:18Z</dcterms:created>
  <dcterms:modified xsi:type="dcterms:W3CDTF">2025-05-25T11:26:24Z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0x01010016DE8B8E79F27D4395FCD73DB494A6BA</vt:lpwstr>
  </property>
  <property fmtid="{D5CDD505-2E9C-101B-9397-08002B2CF9AE}" pid="3" name="Order">
    <vt:r8>7000</vt:r8>
  </property>
  <property fmtid="{D5CDD505-2E9C-101B-9397-08002B2CF9AE}" pid="4" name="TriggerFlowInfo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xd_Signature">
    <vt:bool>false</vt:bool>
  </property>
  <property fmtid="{D5CDD505-2E9C-101B-9397-08002B2CF9AE}" pid="10" name="xd_ProgID">
    <vt:lpwstr/>
  </property>
  <property fmtid="{D5CDD505-2E9C-101B-9397-08002B2CF9AE}" pid="11" name="TemplateUrl">
    <vt:lpwstr/>
  </property>
  <property fmtid="{D5CDD505-2E9C-101B-9397-08002B2CF9AE}" pid="12" name="MediaServiceImageTags">
    <vt:lpwstr/>
  </property>
</Properties>
</file>